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  <p:sldMasterId id="2147483741" r:id="rId5"/>
  </p:sldMasterIdLst>
  <p:notesMasterIdLst>
    <p:notesMasterId r:id="rId19"/>
  </p:notesMasterIdLst>
  <p:handoutMasterIdLst>
    <p:handoutMasterId r:id="rId20"/>
  </p:handoutMasterIdLst>
  <p:sldIdLst>
    <p:sldId id="283" r:id="rId6"/>
    <p:sldId id="285" r:id="rId7"/>
    <p:sldId id="289" r:id="rId8"/>
    <p:sldId id="290" r:id="rId9"/>
    <p:sldId id="288" r:id="rId10"/>
    <p:sldId id="286" r:id="rId11"/>
    <p:sldId id="291" r:id="rId12"/>
    <p:sldId id="292" r:id="rId13"/>
    <p:sldId id="293" r:id="rId14"/>
    <p:sldId id="294" r:id="rId15"/>
    <p:sldId id="295" r:id="rId16"/>
    <p:sldId id="296" r:id="rId17"/>
    <p:sldId id="297" r:id="rId18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518" userDrawn="1">
          <p15:clr>
            <a:srgbClr val="A4A3A4"/>
          </p15:clr>
        </p15:guide>
        <p15:guide id="2" orient="horz" pos="2160">
          <p15:clr>
            <a:srgbClr val="A4A3A4"/>
          </p15:clr>
        </p15:guide>
        <p15:guide id="3" orient="horz" pos="103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Arnout Drenthel" initials="AD [7]" lastIdx="1" clrIdx="6"/>
  <p:cmAuthor id="1" name="Arnout Drenthel" initials="AD" lastIdx="1" clrIdx="0"/>
  <p:cmAuthor id="8" name="Arnout Drenthel" initials="AD [8]" lastIdx="1" clrIdx="7"/>
  <p:cmAuthor id="2" name="Arnout Drenthel" initials="AD [2]" lastIdx="1" clrIdx="1"/>
  <p:cmAuthor id="9" name="Arnout Drenthel" initials="AD [9]" lastIdx="1" clrIdx="8"/>
  <p:cmAuthor id="3" name="Arnout Drenthel" initials="AD [3]" lastIdx="1" clrIdx="2"/>
  <p:cmAuthor id="10" name="Sabine vd B" initials="SvB" lastIdx="10" clrIdx="9">
    <p:extLst>
      <p:ext uri="{19B8F6BF-5375-455C-9EA6-DF929625EA0E}">
        <p15:presenceInfo xmlns:p15="http://schemas.microsoft.com/office/powerpoint/2012/main" userId="abc35de763fc7a2f" providerId="Windows Live"/>
      </p:ext>
    </p:extLst>
  </p:cmAuthor>
  <p:cmAuthor id="4" name="Arnout Drenthel" initials="AD [4]" lastIdx="1" clrIdx="3"/>
  <p:cmAuthor id="5" name="Arnout Drenthel" initials="AD [5]" lastIdx="1" clrIdx="4"/>
  <p:cmAuthor id="6" name="Arnout Drenthel" initials="AD [6]" lastIdx="1" clrIdx="5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Stijl, thema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D113A9D2-9D6B-4929-AA2D-F23B5EE8CBE7}" styleName="Stijl, thema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D5ABB26-0587-4C30-8999-92F81FD0307C}" styleName="Geen stijl, gee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F5AB1C69-6EDB-4FF4-983F-18BD219EF322}" styleName="Stijl, gemiddeld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Stijl, gemiddeld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012ECD-51FC-41F1-AA8D-1B2483CD663E}" styleName="Stijl, licht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0236" autoAdjust="0"/>
  </p:normalViewPr>
  <p:slideViewPr>
    <p:cSldViewPr snapToGrid="0">
      <p:cViewPr varScale="1">
        <p:scale>
          <a:sx n="53" d="100"/>
          <a:sy n="53" d="100"/>
        </p:scale>
        <p:origin x="1188" y="72"/>
      </p:cViewPr>
      <p:guideLst>
        <p:guide pos="518"/>
        <p:guide orient="horz" pos="2160"/>
        <p:guide orient="horz" pos="103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15224"/>
    </p:cViewPr>
  </p:sorterViewPr>
  <p:notesViewPr>
    <p:cSldViewPr snapToGrid="0">
      <p:cViewPr varScale="1">
        <p:scale>
          <a:sx n="79" d="100"/>
          <a:sy n="79" d="100"/>
        </p:scale>
        <p:origin x="3942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customXml" Target="../customXml/item3.xml"/><Relationship Id="rId21" Type="http://schemas.openxmlformats.org/officeDocument/2006/relationships/commentAuthors" Target="commentAuthor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6709BA-0250-418B-A227-469BF0F69AD3}" type="datetimeFigureOut">
              <a:rPr lang="nl-NL" smtClean="0"/>
              <a:pPr/>
              <a:t>13-7-2021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A4FE01-11FF-43DA-B7F5-6592B996E3FA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81797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D30240-3B76-4E52-B42B-C39F5C218F4D}" type="datetimeFigureOut">
              <a:rPr lang="nl-NL" smtClean="0"/>
              <a:pPr/>
              <a:t>13-7-2021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501649-886C-4324-AD4C-E61C88D47728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699549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501649-886C-4324-AD4C-E61C88D47728}" type="slidenum">
              <a:rPr lang="nl-NL" smtClean="0"/>
              <a:pPr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057392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501649-886C-4324-AD4C-E61C88D47728}" type="slidenum">
              <a:rPr lang="nl-NL" smtClean="0"/>
              <a:pPr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830341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501649-886C-4324-AD4C-E61C88D47728}" type="slidenum">
              <a:rPr lang="nl-NL" smtClean="0"/>
              <a:pPr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741919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11.png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2.png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2.png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2.png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2.png"/><Relationship Id="rId4" Type="http://schemas.openxmlformats.org/officeDocument/2006/relationships/image" Target="../media/image11.png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554588" y="1882800"/>
            <a:ext cx="5004000" cy="2336400"/>
          </a:xfrm>
        </p:spPr>
        <p:txBody>
          <a:bodyPr tIns="90000" bIns="90000" anchor="b">
            <a:norm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6554588" y="4215600"/>
            <a:ext cx="5004000" cy="1339200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nl-NL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14611018-E0D5-BF45-B124-6BD0F554E39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" y="0"/>
            <a:ext cx="12192000" cy="1682750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9" y="0"/>
            <a:ext cx="12182611" cy="16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7730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3636">
          <p15:clr>
            <a:srgbClr val="FBAE40"/>
          </p15:clr>
        </p15:guide>
        <p15:guide id="2" pos="4044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35000" y="2276475"/>
            <a:ext cx="5226050" cy="39449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553199" y="2276475"/>
            <a:ext cx="5004000" cy="39449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14" name="Tijdelijke aanduiding voor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5" name="Tijdelijke aanduiding voor voettekst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6" name="Tijdelijke aanduiding voor dianumm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800174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35001" y="2306037"/>
            <a:ext cx="5004000" cy="648000"/>
          </a:xfrm>
          <a:noFill/>
        </p:spPr>
        <p:txBody>
          <a:bodyPr lIns="180000" tIns="180000" rIns="180000" bIns="72000" anchor="b">
            <a:noAutofit/>
          </a:bodyPr>
          <a:lstStyle>
            <a:lvl1pPr marL="0" indent="0">
              <a:buNone/>
              <a:defRPr sz="1800" b="1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35001" y="2953738"/>
            <a:ext cx="5004000" cy="3267676"/>
          </a:xfrm>
          <a:noFill/>
        </p:spPr>
        <p:txBody>
          <a:bodyPr lIns="180000" tIns="180000" rIns="180000" bIns="72000"/>
          <a:lstStyle/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553200" y="2306037"/>
            <a:ext cx="5004000" cy="647228"/>
          </a:xfrm>
          <a:noFill/>
        </p:spPr>
        <p:txBody>
          <a:bodyPr lIns="180000" tIns="180000" rIns="180000" bIns="72000" anchor="b">
            <a:noAutofit/>
          </a:bodyPr>
          <a:lstStyle>
            <a:lvl1pPr marL="0" indent="0">
              <a:buNone/>
              <a:defRPr sz="1800" b="1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553200" y="2953738"/>
            <a:ext cx="5005388" cy="3267676"/>
          </a:xfrm>
          <a:noFill/>
        </p:spPr>
        <p:txBody>
          <a:bodyPr lIns="180000" tIns="180000" rIns="180000" bIns="72000"/>
          <a:lstStyle/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0" name="Titel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6" name="Tijdelijke aanduiding voor datum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7" name="Tijdelijke aanduiding voor voettekst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8" name="Tijdelijke aanduiding voor dianumm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905761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88" userDrawn="1">
          <p15:clr>
            <a:srgbClr val="FBAE40"/>
          </p15:clr>
        </p15:guide>
        <p15:guide id="2" pos="3693" userDrawn="1">
          <p15:clr>
            <a:srgbClr val="FBAE40"/>
          </p15:clr>
        </p15:guide>
        <p15:guide id="3" orient="horz" pos="1661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2" name="Tijdelijke aanduiding voor datum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3" name="Tijdelijke aanduiding voor voettekst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4" name="Tijdelijke aanduiding voor dianumm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790423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datum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0859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35000" y="3427413"/>
            <a:ext cx="5003800" cy="2793999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0" name="Tijdelijke aanduiding voor inhoud 9"/>
          <p:cNvSpPr>
            <a:spLocks noGrp="1"/>
          </p:cNvSpPr>
          <p:nvPr>
            <p:ph sz="quarter" idx="13"/>
          </p:nvPr>
        </p:nvSpPr>
        <p:spPr>
          <a:xfrm>
            <a:off x="6554588" y="1052513"/>
            <a:ext cx="5004000" cy="5168900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635000" y="1052513"/>
            <a:ext cx="5003800" cy="948047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7" name="Tijdelijke aanduiding voor datum 1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8" name="Tijdelijke aanduiding voor voettekst 17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9" name="Tijdelijke aanduiding voor dianumm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691357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te tekst 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635000" y="1052514"/>
            <a:ext cx="10923588" cy="4024800"/>
          </a:xfrm>
        </p:spPr>
        <p:txBody>
          <a:bodyPr anchor="b" anchorCtr="0">
            <a:normAutofit/>
          </a:bodyPr>
          <a:lstStyle>
            <a:lvl1pPr algn="l">
              <a:defRPr sz="8000" b="0">
                <a:solidFill>
                  <a:schemeClr val="tx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4" name="Ondertitel 2"/>
          <p:cNvSpPr>
            <a:spLocks noGrp="1"/>
          </p:cNvSpPr>
          <p:nvPr>
            <p:ph type="subTitle" idx="1"/>
          </p:nvPr>
        </p:nvSpPr>
        <p:spPr>
          <a:xfrm>
            <a:off x="635000" y="5077315"/>
            <a:ext cx="5461000" cy="1144098"/>
          </a:xfrm>
        </p:spPr>
        <p:txBody>
          <a:bodyPr lIns="162000" tIns="90000" rIns="90000">
            <a:normAutofit/>
          </a:bodyPr>
          <a:lstStyle>
            <a:lvl1pPr marL="0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nl-NL" dirty="0"/>
          </a:p>
        </p:txBody>
      </p:sp>
      <p:sp>
        <p:nvSpPr>
          <p:cNvPr id="9" name="Tijdelijke aanduiding voor datum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913976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orient="horz" pos="2659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te tekst B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635000" y="1052514"/>
            <a:ext cx="10923588" cy="4024800"/>
          </a:xfrm>
        </p:spPr>
        <p:txBody>
          <a:bodyPr anchor="b" anchorCtr="0">
            <a:normAutofit/>
          </a:bodyPr>
          <a:lstStyle>
            <a:lvl1pPr algn="l">
              <a:defRPr sz="8000" b="0">
                <a:solidFill>
                  <a:schemeClr val="tx2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4" name="Ondertitel 2"/>
          <p:cNvSpPr>
            <a:spLocks noGrp="1"/>
          </p:cNvSpPr>
          <p:nvPr>
            <p:ph type="subTitle" idx="1"/>
          </p:nvPr>
        </p:nvSpPr>
        <p:spPr>
          <a:xfrm>
            <a:off x="635000" y="5077314"/>
            <a:ext cx="5461000" cy="1144099"/>
          </a:xfrm>
        </p:spPr>
        <p:txBody>
          <a:bodyPr lIns="162000" tIns="90000">
            <a:norm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nl-NL" dirty="0"/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voettekst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8" name="Tijdelijke aanduiding voor dia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729948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orient="horz" pos="2659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vlak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6096000" y="-1588"/>
            <a:ext cx="6096000" cy="685958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indent="0" algn="l">
              <a:buFont typeface="Arial" charset="0"/>
              <a:buNone/>
            </a:pPr>
            <a:endParaRPr lang="nl-NL" sz="1000">
              <a:solidFill>
                <a:schemeClr val="bg1"/>
              </a:solidFill>
            </a:endParaRPr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635000" y="2636838"/>
            <a:ext cx="5003799" cy="1584324"/>
          </a:xfrm>
        </p:spPr>
        <p:txBody>
          <a:bodyPr anchor="ctr" anchorCtr="0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0"/>
          </p:nvPr>
        </p:nvSpPr>
        <p:spPr>
          <a:xfrm>
            <a:off x="6554588" y="1066800"/>
            <a:ext cx="5004000" cy="5154613"/>
          </a:xfrm>
        </p:spPr>
        <p:txBody>
          <a:bodyPr anchor="ctr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1" name="Tijdelijke aanduiding voor datum 10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1AB1A3E9-97CB-CA43-9E2C-4CE700C68A5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4181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  <p15:guide id="3" pos="5609">
          <p15:clr>
            <a:srgbClr val="FBAE40"/>
          </p15:clr>
        </p15:guide>
        <p15:guide id="4" pos="5904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vlak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634999" y="2636839"/>
            <a:ext cx="5004000" cy="1584324"/>
          </a:xfrm>
        </p:spPr>
        <p:txBody>
          <a:bodyPr anchor="ctr" anchorCtr="0"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0"/>
          </p:nvPr>
        </p:nvSpPr>
        <p:spPr>
          <a:xfrm>
            <a:off x="6553199" y="1052513"/>
            <a:ext cx="5004000" cy="5168900"/>
          </a:xfrm>
        </p:spPr>
        <p:txBody>
          <a:bodyPr anchor="ctr" anchorCtr="0"/>
          <a:lstStyle/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3" name="Tijdelijke aanduiding voor datum 12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4" name="Tijdelijke aanduiding voor voettekst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BE770F96-3C80-EF44-950D-D9743531401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80995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35000" y="3427413"/>
            <a:ext cx="5003800" cy="27940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9" name="Titel 8"/>
          <p:cNvSpPr>
            <a:spLocks noGrp="1"/>
          </p:cNvSpPr>
          <p:nvPr>
            <p:ph type="title"/>
          </p:nvPr>
        </p:nvSpPr>
        <p:spPr>
          <a:xfrm>
            <a:off x="635000" y="1052513"/>
            <a:ext cx="5003800" cy="948047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7" name="Tijdelijke aanduiding voor afbeelding 16">
            <a:extLst>
              <a:ext uri="{FF2B5EF4-FFF2-40B4-BE49-F238E27FC236}">
                <a16:creationId xmlns:a16="http://schemas.microsoft.com/office/drawing/2014/main" id="{BBCE35AD-A624-6445-84E4-C0AC03B155AD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096000" y="-2381"/>
            <a:ext cx="6096000" cy="6860381"/>
          </a:xfrm>
          <a:custGeom>
            <a:avLst/>
            <a:gdLst>
              <a:gd name="connsiteX0" fmla="*/ 235800 w 6096000"/>
              <a:gd name="connsiteY0" fmla="*/ 0 h 6860381"/>
              <a:gd name="connsiteX1" fmla="*/ 6096000 w 6096000"/>
              <a:gd name="connsiteY1" fmla="*/ 0 h 6860381"/>
              <a:gd name="connsiteX2" fmla="*/ 6096000 w 6096000"/>
              <a:gd name="connsiteY2" fmla="*/ 6860381 h 6860381"/>
              <a:gd name="connsiteX3" fmla="*/ 0 w 6096000"/>
              <a:gd name="connsiteY3" fmla="*/ 6860381 h 6860381"/>
              <a:gd name="connsiteX4" fmla="*/ 0 w 6096000"/>
              <a:gd name="connsiteY4" fmla="*/ 711581 h 6860381"/>
              <a:gd name="connsiteX5" fmla="*/ 235800 w 6096000"/>
              <a:gd name="connsiteY5" fmla="*/ 711581 h 6860381"/>
              <a:gd name="connsiteX6" fmla="*/ 235800 w 6096000"/>
              <a:gd name="connsiteY6" fmla="*/ 2381 h 686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0" h="6860381">
                <a:moveTo>
                  <a:pt x="235800" y="0"/>
                </a:moveTo>
                <a:lnTo>
                  <a:pt x="6096000" y="0"/>
                </a:lnTo>
                <a:lnTo>
                  <a:pt x="6096000" y="6860381"/>
                </a:lnTo>
                <a:lnTo>
                  <a:pt x="0" y="6860381"/>
                </a:lnTo>
                <a:lnTo>
                  <a:pt x="0" y="711581"/>
                </a:lnTo>
                <a:lnTo>
                  <a:pt x="235800" y="711581"/>
                </a:lnTo>
                <a:lnTo>
                  <a:pt x="235800" y="2381"/>
                </a:lnTo>
                <a:close/>
              </a:path>
            </a:pathLst>
          </a:custGeom>
          <a:noFill/>
        </p:spPr>
        <p:txBody>
          <a:bodyPr wrap="square" anchor="ctr" anchorCtr="0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1" name="Tijdelijke aanduiding voor datum 10"/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264090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 numCol="1" spcCol="468000"/>
          <a:lstStyle/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13" name="Tijdelijke aanduiding voor datum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4" name="Tijdelijke aanduiding voor voettekst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129216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verticaal kle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tekst 9"/>
          <p:cNvSpPr>
            <a:spLocks noGrp="1"/>
          </p:cNvSpPr>
          <p:nvPr>
            <p:ph type="body" sz="quarter" idx="15"/>
          </p:nvPr>
        </p:nvSpPr>
        <p:spPr>
          <a:xfrm>
            <a:off x="635000" y="2289600"/>
            <a:ext cx="5005388" cy="3935413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206" y="1051200"/>
            <a:ext cx="5004594" cy="94804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20" name="Tijdelijke aanduiding voor datum 19"/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21" name="Tijdelijke aanduiding voor voettekst 20"/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22" name="Tijdelijke aanduiding voor dianummer 21"/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3" name="Tijdelijke aanduiding voor afbeelding 12">
            <a:extLst>
              <a:ext uri="{FF2B5EF4-FFF2-40B4-BE49-F238E27FC236}">
                <a16:creationId xmlns:a16="http://schemas.microsoft.com/office/drawing/2014/main" id="{E2861002-9B37-3648-AC12-62C3BB3C1FD0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096000" y="-2381"/>
            <a:ext cx="6096000" cy="6860381"/>
          </a:xfrm>
          <a:custGeom>
            <a:avLst/>
            <a:gdLst>
              <a:gd name="connsiteX0" fmla="*/ 235800 w 6096000"/>
              <a:gd name="connsiteY0" fmla="*/ 0 h 6860381"/>
              <a:gd name="connsiteX1" fmla="*/ 6096000 w 6096000"/>
              <a:gd name="connsiteY1" fmla="*/ 0 h 6860381"/>
              <a:gd name="connsiteX2" fmla="*/ 6096000 w 6096000"/>
              <a:gd name="connsiteY2" fmla="*/ 6860381 h 6860381"/>
              <a:gd name="connsiteX3" fmla="*/ 0 w 6096000"/>
              <a:gd name="connsiteY3" fmla="*/ 6860381 h 6860381"/>
              <a:gd name="connsiteX4" fmla="*/ 0 w 6096000"/>
              <a:gd name="connsiteY4" fmla="*/ 711581 h 6860381"/>
              <a:gd name="connsiteX5" fmla="*/ 235800 w 6096000"/>
              <a:gd name="connsiteY5" fmla="*/ 711581 h 6860381"/>
              <a:gd name="connsiteX6" fmla="*/ 235800 w 6096000"/>
              <a:gd name="connsiteY6" fmla="*/ 2381 h 686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0" h="6860381">
                <a:moveTo>
                  <a:pt x="235800" y="0"/>
                </a:moveTo>
                <a:lnTo>
                  <a:pt x="6096000" y="0"/>
                </a:lnTo>
                <a:lnTo>
                  <a:pt x="6096000" y="6860381"/>
                </a:lnTo>
                <a:lnTo>
                  <a:pt x="0" y="6860381"/>
                </a:lnTo>
                <a:lnTo>
                  <a:pt x="0" y="711581"/>
                </a:lnTo>
                <a:lnTo>
                  <a:pt x="235800" y="711581"/>
                </a:lnTo>
                <a:lnTo>
                  <a:pt x="235800" y="2381"/>
                </a:lnTo>
                <a:close/>
              </a:path>
            </a:pathLst>
          </a:custGeom>
          <a:noFill/>
        </p:spPr>
        <p:txBody>
          <a:bodyPr wrap="square" anchor="ctr" anchorCtr="0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B9945B71-DBE8-C64D-A8FF-A06662931AE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0978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verticaal 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tekst 10"/>
          <p:cNvSpPr>
            <a:spLocks noGrp="1"/>
          </p:cNvSpPr>
          <p:nvPr>
            <p:ph type="body" sz="quarter" idx="16"/>
          </p:nvPr>
        </p:nvSpPr>
        <p:spPr>
          <a:xfrm>
            <a:off x="635000" y="2289600"/>
            <a:ext cx="5003800" cy="3931813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051200"/>
            <a:ext cx="5003800" cy="948047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8" name="Tijdelijke aanduiding voor afbeelding 7">
            <a:extLst>
              <a:ext uri="{FF2B5EF4-FFF2-40B4-BE49-F238E27FC236}">
                <a16:creationId xmlns:a16="http://schemas.microsoft.com/office/drawing/2014/main" id="{1817E04A-B9A8-0D44-BBB8-122507EA0819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096000" y="-2381"/>
            <a:ext cx="6096000" cy="6860381"/>
          </a:xfrm>
          <a:custGeom>
            <a:avLst/>
            <a:gdLst>
              <a:gd name="connsiteX0" fmla="*/ 235800 w 6096000"/>
              <a:gd name="connsiteY0" fmla="*/ 0 h 6860381"/>
              <a:gd name="connsiteX1" fmla="*/ 6096000 w 6096000"/>
              <a:gd name="connsiteY1" fmla="*/ 0 h 6860381"/>
              <a:gd name="connsiteX2" fmla="*/ 6096000 w 6096000"/>
              <a:gd name="connsiteY2" fmla="*/ 6860381 h 6860381"/>
              <a:gd name="connsiteX3" fmla="*/ 0 w 6096000"/>
              <a:gd name="connsiteY3" fmla="*/ 6860381 h 6860381"/>
              <a:gd name="connsiteX4" fmla="*/ 0 w 6096000"/>
              <a:gd name="connsiteY4" fmla="*/ 711581 h 6860381"/>
              <a:gd name="connsiteX5" fmla="*/ 235800 w 6096000"/>
              <a:gd name="connsiteY5" fmla="*/ 711581 h 6860381"/>
              <a:gd name="connsiteX6" fmla="*/ 235800 w 6096000"/>
              <a:gd name="connsiteY6" fmla="*/ 2381 h 686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0" h="6860381">
                <a:moveTo>
                  <a:pt x="235800" y="0"/>
                </a:moveTo>
                <a:lnTo>
                  <a:pt x="6096000" y="0"/>
                </a:lnTo>
                <a:lnTo>
                  <a:pt x="6096000" y="6860381"/>
                </a:lnTo>
                <a:lnTo>
                  <a:pt x="0" y="6860381"/>
                </a:lnTo>
                <a:lnTo>
                  <a:pt x="0" y="711581"/>
                </a:lnTo>
                <a:lnTo>
                  <a:pt x="235800" y="711581"/>
                </a:lnTo>
                <a:lnTo>
                  <a:pt x="235800" y="2381"/>
                </a:lnTo>
                <a:close/>
              </a:path>
            </a:pathLst>
          </a:custGeom>
          <a:noFill/>
        </p:spPr>
        <p:txBody>
          <a:bodyPr wrap="square" anchor="ctr" anchorCtr="0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29838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77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horizontaal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12192000" cy="34274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052513"/>
            <a:ext cx="10923588" cy="2374900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35000" y="3749487"/>
            <a:ext cx="10923588" cy="2471925"/>
          </a:xfrm>
        </p:spPr>
        <p:txBody>
          <a:bodyPr numCol="2" spcCol="468000"/>
          <a:lstStyle/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38466592-3EDA-8A4C-9A9E-0690EAD4E06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300654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horizontaal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3430587"/>
            <a:ext cx="12192000" cy="34274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052513"/>
            <a:ext cx="10923588" cy="2374900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tx2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35000" y="3749487"/>
            <a:ext cx="10923588" cy="2471925"/>
          </a:xfrm>
        </p:spPr>
        <p:txBody>
          <a:bodyPr numCol="2" spcCol="468000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3719312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kleu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62638" y="709613"/>
                </a:lnTo>
                <a:lnTo>
                  <a:pt x="6329363" y="709613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close/>
              </a:path>
            </a:pathLst>
          </a:custGeom>
          <a:noFill/>
        </p:spPr>
        <p:txBody>
          <a:bodyPr wrap="square" lIns="720000" tIns="1152000">
            <a:noAutofit/>
          </a:bodyPr>
          <a:lstStyle>
            <a:lvl1pPr>
              <a:buClr>
                <a:schemeClr val="bg2"/>
              </a:buClr>
              <a:tabLst>
                <a:tab pos="1619250" algn="l"/>
              </a:tabLst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205" y="3888000"/>
            <a:ext cx="5004595" cy="2333413"/>
          </a:xfrm>
        </p:spPr>
        <p:txBody>
          <a:bodyPr anchor="t" anchorCtr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6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554588" y="3888000"/>
            <a:ext cx="5004000" cy="2333413"/>
          </a:xfrm>
        </p:spPr>
        <p:txBody>
          <a:bodyPr tIns="50400" numCol="1" spcCol="468000" anchor="t" anchorCtr="0"/>
          <a:lstStyle/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0" name="Tijdelijke aanduiding voor datum 9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1" name="Tijdelijke aanduiding voor voettekst 10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688915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62638" y="709613"/>
                </a:lnTo>
                <a:lnTo>
                  <a:pt x="6329363" y="709613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close/>
              </a:path>
            </a:pathLst>
          </a:custGeom>
          <a:noFill/>
        </p:spPr>
        <p:txBody>
          <a:bodyPr wrap="square" lIns="720000" tIns="1152000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553199" y="3888000"/>
            <a:ext cx="5004000" cy="2333413"/>
          </a:xfrm>
        </p:spPr>
        <p:txBody>
          <a:bodyPr tIns="50400" numCol="1" spcCol="468000" anchor="t" anchorCtr="0"/>
          <a:lstStyle/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206" y="3888000"/>
            <a:ext cx="5004594" cy="2333413"/>
          </a:xfrm>
        </p:spPr>
        <p:txBody>
          <a:bodyPr anchor="t" anchorCtr="0"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9" name="Tijdelijke aanduiding voor datum 8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4039017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. kleur zonder tite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62638" y="709613"/>
                </a:lnTo>
                <a:lnTo>
                  <a:pt x="6329363" y="709613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close/>
              </a:path>
            </a:pathLst>
          </a:custGeom>
          <a:noFill/>
        </p:spPr>
        <p:txBody>
          <a:bodyPr wrap="square" lIns="720000" tIns="1152000">
            <a:noAutofit/>
          </a:bodyPr>
          <a:lstStyle>
            <a:lvl1pPr>
              <a:tabLst>
                <a:tab pos="1619250" algn="l"/>
              </a:tabLst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35000" y="3888000"/>
            <a:ext cx="10923588" cy="2333413"/>
          </a:xfrm>
        </p:spPr>
        <p:txBody>
          <a:bodyPr tIns="50400" numCol="2" spcCol="468000"/>
          <a:lstStyle/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816338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. wit zonde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62638" y="709613"/>
                </a:lnTo>
                <a:lnTo>
                  <a:pt x="6329363" y="709613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close/>
              </a:path>
            </a:pathLst>
          </a:custGeom>
          <a:noFill/>
        </p:spPr>
        <p:txBody>
          <a:bodyPr wrap="square" lIns="720000" tIns="1152000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35000" y="3888000"/>
            <a:ext cx="10923588" cy="2333413"/>
          </a:xfrm>
        </p:spPr>
        <p:txBody>
          <a:bodyPr tIns="50400" numCol="2" spcCol="468000"/>
          <a:lstStyle/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610474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kleur tite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afbeelding 10"/>
          <p:cNvSpPr>
            <a:spLocks noGrp="1"/>
          </p:cNvSpPr>
          <p:nvPr>
            <p:ph type="pic" sz="quarter" idx="14"/>
          </p:nvPr>
        </p:nvSpPr>
        <p:spPr>
          <a:xfrm>
            <a:off x="0" y="3427413"/>
            <a:ext cx="12192000" cy="3430587"/>
          </a:xfrm>
          <a:prstGeom prst="rect">
            <a:avLst/>
          </a:prstGeom>
          <a:noFill/>
        </p:spPr>
        <p:txBody>
          <a:bodyPr wrap="square" lIns="612000">
            <a:noAutofit/>
          </a:bodyPr>
          <a:lstStyle>
            <a:lvl1pPr>
              <a:buClr>
                <a:schemeClr val="bg2"/>
              </a:buCl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3600" y="1051200"/>
            <a:ext cx="10924382" cy="9468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3" name="Tijdelijke aanduiding voor datum 1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4" name="Tijdelijke aanduiding voor voettekst 1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158509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wit titel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afbeelding 10"/>
          <p:cNvSpPr>
            <a:spLocks noGrp="1"/>
          </p:cNvSpPr>
          <p:nvPr>
            <p:ph type="pic" sz="quarter" idx="14"/>
          </p:nvPr>
        </p:nvSpPr>
        <p:spPr>
          <a:xfrm>
            <a:off x="0" y="3427413"/>
            <a:ext cx="12192000" cy="3430587"/>
          </a:xfrm>
          <a:prstGeom prst="rect">
            <a:avLst/>
          </a:prstGeom>
          <a:noFill/>
        </p:spPr>
        <p:txBody>
          <a:bodyPr wrap="square" lIns="612000">
            <a:noAutofit/>
          </a:bodyPr>
          <a:lstStyle/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9" name="Titel 8"/>
          <p:cNvSpPr>
            <a:spLocks noGrp="1"/>
          </p:cNvSpPr>
          <p:nvPr>
            <p:ph type="title"/>
          </p:nvPr>
        </p:nvSpPr>
        <p:spPr>
          <a:xfrm>
            <a:off x="634206" y="1051200"/>
            <a:ext cx="10924382" cy="946800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048046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afbeelding vertic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hthoek 15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3" name="Afbeelding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24" name="Tijdelijke aanduiding voor tekst 16"/>
          <p:cNvSpPr>
            <a:spLocks noGrp="1"/>
          </p:cNvSpPr>
          <p:nvPr>
            <p:ph type="body" sz="quarter" idx="21" hasCustomPrompt="1"/>
          </p:nvPr>
        </p:nvSpPr>
        <p:spPr>
          <a:xfrm>
            <a:off x="6553200" y="5832053"/>
            <a:ext cx="5004000" cy="389360"/>
          </a:xfrm>
        </p:spPr>
        <p:txBody>
          <a:bodyPr lIns="118800" anchor="b" anchorCtr="0"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sp>
        <p:nvSpPr>
          <p:cNvPr id="11" name="Tijdelijke aanduiding voor datum 10"/>
          <p:cNvSpPr>
            <a:spLocks noGrp="1"/>
          </p:cNvSpPr>
          <p:nvPr>
            <p:ph type="dt" sz="half" idx="23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7" name="Titel 1"/>
          <p:cNvSpPr>
            <a:spLocks noGrp="1"/>
          </p:cNvSpPr>
          <p:nvPr>
            <p:ph type="ctrTitle"/>
          </p:nvPr>
        </p:nvSpPr>
        <p:spPr>
          <a:xfrm>
            <a:off x="6553200" y="1885467"/>
            <a:ext cx="5004000" cy="2336400"/>
          </a:xfrm>
        </p:spPr>
        <p:txBody>
          <a:bodyPr tIns="90000" bIns="90000" anchor="b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8" name="Ondertitel 2"/>
          <p:cNvSpPr>
            <a:spLocks noGrp="1"/>
          </p:cNvSpPr>
          <p:nvPr>
            <p:ph type="subTitle" idx="1"/>
          </p:nvPr>
        </p:nvSpPr>
        <p:spPr>
          <a:xfrm>
            <a:off x="6553200" y="4218267"/>
            <a:ext cx="5004000" cy="1613786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nl-NL" dirty="0"/>
          </a:p>
        </p:txBody>
      </p:sp>
      <p:pic>
        <p:nvPicPr>
          <p:cNvPr id="19" name="Afbeelding 18">
            <a:extLst>
              <a:ext uri="{FF2B5EF4-FFF2-40B4-BE49-F238E27FC236}">
                <a16:creationId xmlns:a16="http://schemas.microsoft.com/office/drawing/2014/main" id="{5FF1452E-61D4-2248-8677-11F4BF81792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  <p:sp>
        <p:nvSpPr>
          <p:cNvPr id="21" name="Tijdelijke aanduiding voor afbeelding 22">
            <a:extLst>
              <a:ext uri="{FF2B5EF4-FFF2-40B4-BE49-F238E27FC236}">
                <a16:creationId xmlns:a16="http://schemas.microsoft.com/office/drawing/2014/main" id="{55BAFB1C-5D11-944A-96BB-FA74D8B08F85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0"/>
            <a:ext cx="6099175" cy="6858000"/>
          </a:xfrm>
          <a:custGeom>
            <a:avLst/>
            <a:gdLst>
              <a:gd name="connsiteX0" fmla="*/ 0 w 6099175"/>
              <a:gd name="connsiteY0" fmla="*/ 0 h 6858000"/>
              <a:gd name="connsiteX1" fmla="*/ 5782375 w 6099175"/>
              <a:gd name="connsiteY1" fmla="*/ 0 h 6858000"/>
              <a:gd name="connsiteX2" fmla="*/ 5782375 w 6099175"/>
              <a:gd name="connsiteY2" fmla="*/ 1278000 h 6858000"/>
              <a:gd name="connsiteX3" fmla="*/ 6099175 w 6099175"/>
              <a:gd name="connsiteY3" fmla="*/ 1278000 h 6858000"/>
              <a:gd name="connsiteX4" fmla="*/ 6099175 w 6099175"/>
              <a:gd name="connsiteY4" fmla="*/ 6858000 h 6858000"/>
              <a:gd name="connsiteX5" fmla="*/ 0 w 6099175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99175" h="6858000">
                <a:moveTo>
                  <a:pt x="0" y="0"/>
                </a:moveTo>
                <a:lnTo>
                  <a:pt x="5782375" y="0"/>
                </a:lnTo>
                <a:lnTo>
                  <a:pt x="5782375" y="1278000"/>
                </a:lnTo>
                <a:lnTo>
                  <a:pt x="6099175" y="1278000"/>
                </a:lnTo>
                <a:lnTo>
                  <a:pt x="6099175" y="6858000"/>
                </a:lnTo>
                <a:lnTo>
                  <a:pt x="0" y="6858000"/>
                </a:lnTo>
                <a:close/>
              </a:path>
            </a:pathLst>
          </a:custGeom>
          <a:noFill/>
        </p:spPr>
        <p:txBody>
          <a:bodyPr wrap="square" lIns="612000" anchor="ctr" anchorCtr="0">
            <a:noAutofit/>
          </a:bodyPr>
          <a:lstStyle/>
          <a:p>
            <a:r>
              <a:rPr lang="nl-NL"/>
              <a:t>Klik op het pictogram als u een afbeelding wilt toevoegen</a:t>
            </a:r>
          </a:p>
        </p:txBody>
      </p:sp>
      <p:pic>
        <p:nvPicPr>
          <p:cNvPr id="4" name="Afbeelding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9" y="0"/>
            <a:ext cx="12182611" cy="16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22345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677955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met titel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0" y="5153776"/>
            <a:ext cx="12192000" cy="576000"/>
          </a:xfrm>
          <a:solidFill>
            <a:schemeClr val="tx2"/>
          </a:solidFill>
        </p:spPr>
        <p:txBody>
          <a:bodyPr lIns="756000"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0"/>
          </p:nvPr>
        </p:nvSpPr>
        <p:spPr>
          <a:xfrm>
            <a:off x="0" y="5825413"/>
            <a:ext cx="12192000" cy="396000"/>
          </a:xfrm>
          <a:solidFill>
            <a:schemeClr val="bg1"/>
          </a:solidFill>
        </p:spPr>
        <p:txBody>
          <a:bodyPr lIns="756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1"/>
                </a:solidFill>
              </a:defRPr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</p:spTree>
    <p:extLst>
      <p:ext uri="{BB962C8B-B14F-4D97-AF65-F5344CB8AC3E}">
        <p14:creationId xmlns:p14="http://schemas.microsoft.com/office/powerpoint/2010/main" val="99240268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/grafi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3"/>
          </p:nvPr>
        </p:nvSpPr>
        <p:spPr>
          <a:xfrm>
            <a:off x="635000" y="2276475"/>
            <a:ext cx="10923588" cy="39449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0" name="Tijdelijke aanduiding voor datum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1" name="Tijdelijke aanduiding voor voettekst 10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ijdelijke aanduiding voor dianumm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900031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/grafiek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4"/>
          </p:nvPr>
        </p:nvSpPr>
        <p:spPr>
          <a:xfrm>
            <a:off x="7958859" y="2276475"/>
            <a:ext cx="3600000" cy="3937000"/>
          </a:xfrm>
        </p:spPr>
        <p:txBody>
          <a:bodyPr/>
          <a:lstStyle>
            <a:lvl1pPr marL="0" indent="0">
              <a:buNone/>
              <a:defRPr sz="2000"/>
            </a:lvl1pPr>
            <a:lvl2pPr marL="313200" indent="0">
              <a:buNone/>
              <a:defRPr sz="1800"/>
            </a:lvl2pPr>
            <a:lvl3pPr marL="630000" indent="0">
              <a:buNone/>
              <a:defRPr sz="1600"/>
            </a:lvl3pPr>
            <a:lvl4pPr marL="943200" indent="0">
              <a:buNone/>
              <a:defRPr sz="1600"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9" name="Tijdelijke aanduiding voor inhoud 8"/>
          <p:cNvSpPr>
            <a:spLocks noGrp="1"/>
          </p:cNvSpPr>
          <p:nvPr>
            <p:ph sz="quarter" idx="15"/>
          </p:nvPr>
        </p:nvSpPr>
        <p:spPr>
          <a:xfrm>
            <a:off x="635000" y="2276475"/>
            <a:ext cx="7178964" cy="39449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1" name="Tijdelijke aanduiding voor datum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0868889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/grafiek vertic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tekst 9"/>
          <p:cNvSpPr>
            <a:spLocks noGrp="1"/>
          </p:cNvSpPr>
          <p:nvPr>
            <p:ph type="body" sz="quarter" idx="14"/>
          </p:nvPr>
        </p:nvSpPr>
        <p:spPr>
          <a:xfrm>
            <a:off x="6550024" y="2289599"/>
            <a:ext cx="5004000" cy="3931813"/>
          </a:xfrm>
        </p:spPr>
        <p:txBody>
          <a:bodyPr anchor="t" anchorCtr="0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550024" y="1051200"/>
            <a:ext cx="5004000" cy="94804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9" name="Tijdelijke aanduiding voor inhoud 8"/>
          <p:cNvSpPr>
            <a:spLocks noGrp="1"/>
          </p:cNvSpPr>
          <p:nvPr>
            <p:ph sz="quarter" idx="19"/>
          </p:nvPr>
        </p:nvSpPr>
        <p:spPr>
          <a:xfrm>
            <a:off x="635000" y="1066799"/>
            <a:ext cx="5003800" cy="5154613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4" name="Tijdelijke aanduiding voor datum 13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5" name="Tijdelijke aanduiding voor voettekst 14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6" name="Tijdelijke aanduiding voor dianummer 15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0E8BB49C-81EE-D640-B093-EE3BB398289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4438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12192000" cy="34274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35000" y="1875617"/>
            <a:ext cx="10923588" cy="1551796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Typ een afsluitende zin</a:t>
            </a:r>
          </a:p>
        </p:txBody>
      </p:sp>
      <p:sp>
        <p:nvSpPr>
          <p:cNvPr id="18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5156753" y="3846022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19" name="Tijdelijke aanduiding voor tekst 13"/>
          <p:cNvSpPr>
            <a:spLocks noGrp="1"/>
          </p:cNvSpPr>
          <p:nvPr>
            <p:ph type="body" sz="quarter" idx="17" hasCustomPrompt="1"/>
          </p:nvPr>
        </p:nvSpPr>
        <p:spPr>
          <a:xfrm>
            <a:off x="5156753" y="4639509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0" name="Tijdelijke aanduiding voor tekst 13"/>
          <p:cNvSpPr>
            <a:spLocks noGrp="1"/>
          </p:cNvSpPr>
          <p:nvPr>
            <p:ph type="body" sz="quarter" idx="18" hasCustomPrompt="1"/>
          </p:nvPr>
        </p:nvSpPr>
        <p:spPr>
          <a:xfrm>
            <a:off x="5156753" y="5405528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1" name="Tijdelijke aanduiding voor afbeelding 3"/>
          <p:cNvSpPr>
            <a:spLocks noGrp="1" noChangeAspect="1"/>
          </p:cNvSpPr>
          <p:nvPr>
            <p:ph type="pic" sz="quarter" idx="19"/>
          </p:nvPr>
        </p:nvSpPr>
        <p:spPr>
          <a:xfrm>
            <a:off x="4544781" y="3921366"/>
            <a:ext cx="541203" cy="540000"/>
          </a:xfrm>
          <a:blipFill>
            <a:blip r:embed="rId2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2" name="Tijdelijke aanduiding voor afbeelding 3"/>
          <p:cNvSpPr>
            <a:spLocks noGrp="1" noChangeAspect="1"/>
          </p:cNvSpPr>
          <p:nvPr>
            <p:ph type="pic" sz="quarter" idx="20"/>
          </p:nvPr>
        </p:nvSpPr>
        <p:spPr>
          <a:xfrm>
            <a:off x="4544781" y="4707382"/>
            <a:ext cx="541203" cy="540000"/>
          </a:xfrm>
          <a:blipFill>
            <a:blip r:embed="rId3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3" name="Tijdelijke aanduiding voor afbeelding 3"/>
          <p:cNvSpPr>
            <a:spLocks noGrp="1" noChangeAspect="1"/>
          </p:cNvSpPr>
          <p:nvPr>
            <p:ph type="pic" sz="quarter" idx="21"/>
          </p:nvPr>
        </p:nvSpPr>
        <p:spPr>
          <a:xfrm>
            <a:off x="4544781" y="5480872"/>
            <a:ext cx="541203" cy="540000"/>
          </a:xfrm>
          <a:blipFill>
            <a:blip r:embed="rId4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14" name="Afbeelding 13">
            <a:extLst>
              <a:ext uri="{FF2B5EF4-FFF2-40B4-BE49-F238E27FC236}">
                <a16:creationId xmlns:a16="http://schemas.microsoft.com/office/drawing/2014/main" id="{A89A82B9-7DCD-4B4C-A1E7-70EA56CC3EB1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00975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6096000" cy="68580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35000" y="2565400"/>
            <a:ext cx="5003800" cy="1727200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Typ een afsluitende zin</a:t>
            </a:r>
          </a:p>
        </p:txBody>
      </p:sp>
      <p:sp>
        <p:nvSpPr>
          <p:cNvPr id="18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7176285" y="2286000"/>
            <a:ext cx="4382303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19" name="Tijdelijke aanduiding voor tekst 13"/>
          <p:cNvSpPr>
            <a:spLocks noGrp="1"/>
          </p:cNvSpPr>
          <p:nvPr>
            <p:ph type="body" sz="quarter" idx="17" hasCustomPrompt="1"/>
          </p:nvPr>
        </p:nvSpPr>
        <p:spPr>
          <a:xfrm>
            <a:off x="7176285" y="3079487"/>
            <a:ext cx="4382303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0" name="Tijdelijke aanduiding voor tekst 13"/>
          <p:cNvSpPr>
            <a:spLocks noGrp="1"/>
          </p:cNvSpPr>
          <p:nvPr>
            <p:ph type="body" sz="quarter" idx="18" hasCustomPrompt="1"/>
          </p:nvPr>
        </p:nvSpPr>
        <p:spPr>
          <a:xfrm>
            <a:off x="7176285" y="3845506"/>
            <a:ext cx="4382303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1" name="Tijdelijke aanduiding voor afbeelding 3"/>
          <p:cNvSpPr>
            <a:spLocks noGrp="1" noChangeAspect="1"/>
          </p:cNvSpPr>
          <p:nvPr>
            <p:ph type="pic" sz="quarter" idx="19"/>
          </p:nvPr>
        </p:nvSpPr>
        <p:spPr>
          <a:xfrm>
            <a:off x="6564313" y="2361344"/>
            <a:ext cx="541203" cy="540000"/>
          </a:xfrm>
          <a:blipFill>
            <a:blip r:embed="rId2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2" name="Tijdelijke aanduiding voor afbeelding 3"/>
          <p:cNvSpPr>
            <a:spLocks noGrp="1" noChangeAspect="1"/>
          </p:cNvSpPr>
          <p:nvPr>
            <p:ph type="pic" sz="quarter" idx="20"/>
          </p:nvPr>
        </p:nvSpPr>
        <p:spPr>
          <a:xfrm>
            <a:off x="6564313" y="3147360"/>
            <a:ext cx="541203" cy="540000"/>
          </a:xfrm>
          <a:blipFill>
            <a:blip r:embed="rId3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3" name="Tijdelijke aanduiding voor afbeelding 3"/>
          <p:cNvSpPr>
            <a:spLocks noGrp="1" noChangeAspect="1"/>
          </p:cNvSpPr>
          <p:nvPr>
            <p:ph type="pic" sz="quarter" idx="21"/>
          </p:nvPr>
        </p:nvSpPr>
        <p:spPr>
          <a:xfrm>
            <a:off x="6564313" y="3920850"/>
            <a:ext cx="541203" cy="540000"/>
          </a:xfrm>
          <a:blipFill>
            <a:blip r:embed="rId4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14" name="Afbeelding 13">
            <a:extLst>
              <a:ext uri="{FF2B5EF4-FFF2-40B4-BE49-F238E27FC236}">
                <a16:creationId xmlns:a16="http://schemas.microsoft.com/office/drawing/2014/main" id="{A3124508-A1C5-A546-B635-25BCABA3FC1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33205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C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35000" y="1875617"/>
            <a:ext cx="10923588" cy="1551795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Typ een afsluitende zin</a:t>
            </a:r>
          </a:p>
        </p:txBody>
      </p:sp>
      <p:sp>
        <p:nvSpPr>
          <p:cNvPr id="18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4224313" y="3846022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19" name="Tijdelijke aanduiding voor tekst 13"/>
          <p:cNvSpPr>
            <a:spLocks noGrp="1"/>
          </p:cNvSpPr>
          <p:nvPr>
            <p:ph type="body" sz="quarter" idx="17" hasCustomPrompt="1"/>
          </p:nvPr>
        </p:nvSpPr>
        <p:spPr>
          <a:xfrm>
            <a:off x="4224313" y="4639509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0" name="Tijdelijke aanduiding voor tekst 13"/>
          <p:cNvSpPr>
            <a:spLocks noGrp="1"/>
          </p:cNvSpPr>
          <p:nvPr>
            <p:ph type="body" sz="quarter" idx="18" hasCustomPrompt="1"/>
          </p:nvPr>
        </p:nvSpPr>
        <p:spPr>
          <a:xfrm>
            <a:off x="4224313" y="5405528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1" name="Tijdelijke aanduiding voor afbeelding 3"/>
          <p:cNvSpPr>
            <a:spLocks noGrp="1" noChangeAspect="1"/>
          </p:cNvSpPr>
          <p:nvPr>
            <p:ph type="pic" sz="quarter" idx="19"/>
          </p:nvPr>
        </p:nvSpPr>
        <p:spPr>
          <a:xfrm>
            <a:off x="3612341" y="3921366"/>
            <a:ext cx="541203" cy="540000"/>
          </a:xfrm>
          <a:blipFill>
            <a:blip r:embed="rId2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2" name="Tijdelijke aanduiding voor afbeelding 3"/>
          <p:cNvSpPr>
            <a:spLocks noGrp="1" noChangeAspect="1"/>
          </p:cNvSpPr>
          <p:nvPr>
            <p:ph type="pic" sz="quarter" idx="20"/>
          </p:nvPr>
        </p:nvSpPr>
        <p:spPr>
          <a:xfrm>
            <a:off x="3612341" y="4707382"/>
            <a:ext cx="541203" cy="540000"/>
          </a:xfrm>
          <a:blipFill>
            <a:blip r:embed="rId3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3" name="Tijdelijke aanduiding voor afbeelding 3"/>
          <p:cNvSpPr>
            <a:spLocks noGrp="1" noChangeAspect="1"/>
          </p:cNvSpPr>
          <p:nvPr>
            <p:ph type="pic" sz="quarter" idx="21"/>
          </p:nvPr>
        </p:nvSpPr>
        <p:spPr>
          <a:xfrm>
            <a:off x="3612341" y="5480872"/>
            <a:ext cx="541203" cy="540000"/>
          </a:xfrm>
          <a:blipFill>
            <a:blip r:embed="rId4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sz="half" idx="2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7" name="Tijdelijke aanduiding voor voettekst 6"/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8" name="Tijdelijke aanduiding voor dianummer 7"/>
          <p:cNvSpPr>
            <a:spLocks noGrp="1"/>
          </p:cNvSpPr>
          <p:nvPr>
            <p:ph type="sldNum" sz="quarter" idx="24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13" name="Afbeelding 12">
            <a:extLst>
              <a:ext uri="{FF2B5EF4-FFF2-40B4-BE49-F238E27FC236}">
                <a16:creationId xmlns:a16="http://schemas.microsoft.com/office/drawing/2014/main" id="{2A7CF36B-46BB-C94E-AE21-AE6C325851B2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8383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554588" y="1882800"/>
            <a:ext cx="5004000" cy="2336400"/>
          </a:xfrm>
        </p:spPr>
        <p:txBody>
          <a:bodyPr tIns="90000" bIns="90000" anchor="b">
            <a:norm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6554588" y="4215600"/>
            <a:ext cx="5004000" cy="1339200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nl-NL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14611018-E0D5-BF45-B124-6BD0F554E39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" y="0"/>
            <a:ext cx="12192000" cy="1682750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2610" cy="16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246149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3636">
          <p15:clr>
            <a:srgbClr val="FBAE40"/>
          </p15:clr>
        </p15:guide>
        <p15:guide id="2" pos="4044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 numCol="1" spcCol="468000"/>
          <a:lstStyle/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13" name="Tijdelijke aanduiding voor datum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4" name="Tijdelijke aanduiding voor voettekst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435220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 afbeelding horizontaa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34682" y="3427412"/>
            <a:ext cx="10923906" cy="1726479"/>
          </a:xfrm>
        </p:spPr>
        <p:txBody>
          <a:bodyPr lIns="57600" tIns="90000" bIns="90000" anchor="b">
            <a:normAutofit/>
          </a:bodyPr>
          <a:lstStyle>
            <a:lvl1pPr algn="l">
              <a:defRPr sz="3600" b="0">
                <a:solidFill>
                  <a:schemeClr val="tx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634682" y="5162400"/>
            <a:ext cx="10923906" cy="664319"/>
          </a:xfrm>
        </p:spPr>
        <p:txBody>
          <a:bodyPr lIns="72000" tIns="90000">
            <a:norm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nl-NL" dirty="0"/>
          </a:p>
        </p:txBody>
      </p:sp>
      <p:sp>
        <p:nvSpPr>
          <p:cNvPr id="17" name="Tijdelijke aanduiding voor tekst 16"/>
          <p:cNvSpPr>
            <a:spLocks noGrp="1"/>
          </p:cNvSpPr>
          <p:nvPr>
            <p:ph type="body" sz="quarter" idx="10" hasCustomPrompt="1"/>
          </p:nvPr>
        </p:nvSpPr>
        <p:spPr>
          <a:xfrm>
            <a:off x="633412" y="5829386"/>
            <a:ext cx="5138738" cy="389360"/>
          </a:xfrm>
        </p:spPr>
        <p:txBody>
          <a:bodyPr lIns="86400" anchor="b" anchorCtr="0">
            <a:no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F2AC70C0-3F62-AD40-8225-7DFC4A386A7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  <p:sp>
        <p:nvSpPr>
          <p:cNvPr id="12" name="Tijdelijke aanduiding voor afbeelding 12">
            <a:extLst>
              <a:ext uri="{FF2B5EF4-FFF2-40B4-BE49-F238E27FC236}">
                <a16:creationId xmlns:a16="http://schemas.microsoft.com/office/drawing/2014/main" id="{E71B0B9D-1DF0-634C-BB24-80EFB4F29B1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-1"/>
            <a:ext cx="12192000" cy="3427413"/>
          </a:xfrm>
          <a:custGeom>
            <a:avLst/>
            <a:gdLst>
              <a:gd name="connsiteX0" fmla="*/ 5779200 w 12192000"/>
              <a:gd name="connsiteY0" fmla="*/ 1 h 3427413"/>
              <a:gd name="connsiteX1" fmla="*/ 5779200 w 12192000"/>
              <a:gd name="connsiteY1" fmla="*/ 1278001 h 3427413"/>
              <a:gd name="connsiteX2" fmla="*/ 6412800 w 12192000"/>
              <a:gd name="connsiteY2" fmla="*/ 1278001 h 3427413"/>
              <a:gd name="connsiteX3" fmla="*/ 6412800 w 12192000"/>
              <a:gd name="connsiteY3" fmla="*/ 1 h 3427413"/>
              <a:gd name="connsiteX4" fmla="*/ 0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7413">
                <a:moveTo>
                  <a:pt x="5779200" y="1"/>
                </a:moveTo>
                <a:lnTo>
                  <a:pt x="5779200" y="1278001"/>
                </a:lnTo>
                <a:lnTo>
                  <a:pt x="6412800" y="1278001"/>
                </a:lnTo>
                <a:lnTo>
                  <a:pt x="6412800" y="1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close/>
              </a:path>
            </a:pathLst>
          </a:custGeom>
          <a:noFill/>
        </p:spPr>
        <p:txBody>
          <a:bodyPr vert="horz" wrap="square" lIns="612000" tIns="45720" rIns="91440" bIns="45720" rtlCol="0" anchor="ctr" anchorCtr="0">
            <a:noAutofit/>
          </a:bodyPr>
          <a:lstStyle>
            <a:lvl1pPr>
              <a:defRPr lang="nl-NL" dirty="0"/>
            </a:lvl1pPr>
          </a:lstStyle>
          <a:p>
            <a:pPr lvl="0"/>
            <a:r>
              <a:rPr lang="nl-NL"/>
              <a:t>Klik op het pictogram als u een afbeelding wilt toevoegen</a:t>
            </a:r>
            <a:endParaRPr lang="nl-NL" dirty="0"/>
          </a:p>
        </p:txBody>
      </p:sp>
      <p:pic>
        <p:nvPicPr>
          <p:cNvPr id="13" name="Afbeelding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9" y="0"/>
            <a:ext cx="12182611" cy="16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0038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1185">
          <p15:clr>
            <a:srgbClr val="FBAE40"/>
          </p15:clr>
        </p15:guide>
        <p15:guide id="2" orient="horz" pos="2656">
          <p15:clr>
            <a:srgbClr val="FBAE40"/>
          </p15:clr>
        </p15:guide>
        <p15:guide id="3" pos="4044">
          <p15:clr>
            <a:srgbClr val="FBAE40"/>
          </p15:clr>
        </p15:guide>
        <p15:guide id="4" pos="3636">
          <p15:clr>
            <a:srgbClr val="FBAE40"/>
          </p15:clr>
        </p15:guide>
        <p15:guide id="5" orient="horz" pos="3135" userDrawn="1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afbeelding vertic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hthoek 15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3" name="Afbeelding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24" name="Tijdelijke aanduiding voor tekst 16"/>
          <p:cNvSpPr>
            <a:spLocks noGrp="1"/>
          </p:cNvSpPr>
          <p:nvPr>
            <p:ph type="body" sz="quarter" idx="21" hasCustomPrompt="1"/>
          </p:nvPr>
        </p:nvSpPr>
        <p:spPr>
          <a:xfrm>
            <a:off x="6553200" y="5832053"/>
            <a:ext cx="5004000" cy="389360"/>
          </a:xfrm>
        </p:spPr>
        <p:txBody>
          <a:bodyPr lIns="118800" anchor="b" anchorCtr="0"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sp>
        <p:nvSpPr>
          <p:cNvPr id="11" name="Tijdelijke aanduiding voor datum 10"/>
          <p:cNvSpPr>
            <a:spLocks noGrp="1"/>
          </p:cNvSpPr>
          <p:nvPr>
            <p:ph type="dt" sz="half" idx="23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7" name="Titel 1"/>
          <p:cNvSpPr>
            <a:spLocks noGrp="1"/>
          </p:cNvSpPr>
          <p:nvPr>
            <p:ph type="ctrTitle"/>
          </p:nvPr>
        </p:nvSpPr>
        <p:spPr>
          <a:xfrm>
            <a:off x="6553200" y="1885467"/>
            <a:ext cx="5004000" cy="2336400"/>
          </a:xfrm>
        </p:spPr>
        <p:txBody>
          <a:bodyPr tIns="90000" bIns="90000" anchor="b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8" name="Ondertitel 2"/>
          <p:cNvSpPr>
            <a:spLocks noGrp="1"/>
          </p:cNvSpPr>
          <p:nvPr>
            <p:ph type="subTitle" idx="1"/>
          </p:nvPr>
        </p:nvSpPr>
        <p:spPr>
          <a:xfrm>
            <a:off x="6553200" y="4218267"/>
            <a:ext cx="5004000" cy="1613786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nl-NL" dirty="0"/>
          </a:p>
        </p:txBody>
      </p:sp>
      <p:pic>
        <p:nvPicPr>
          <p:cNvPr id="19" name="Afbeelding 18">
            <a:extLst>
              <a:ext uri="{FF2B5EF4-FFF2-40B4-BE49-F238E27FC236}">
                <a16:creationId xmlns:a16="http://schemas.microsoft.com/office/drawing/2014/main" id="{5FF1452E-61D4-2248-8677-11F4BF81792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  <p:sp>
        <p:nvSpPr>
          <p:cNvPr id="21" name="Tijdelijke aanduiding voor afbeelding 22">
            <a:extLst>
              <a:ext uri="{FF2B5EF4-FFF2-40B4-BE49-F238E27FC236}">
                <a16:creationId xmlns:a16="http://schemas.microsoft.com/office/drawing/2014/main" id="{55BAFB1C-5D11-944A-96BB-FA74D8B08F85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0"/>
            <a:ext cx="6099175" cy="6858000"/>
          </a:xfrm>
          <a:custGeom>
            <a:avLst/>
            <a:gdLst>
              <a:gd name="connsiteX0" fmla="*/ 0 w 6099175"/>
              <a:gd name="connsiteY0" fmla="*/ 0 h 6858000"/>
              <a:gd name="connsiteX1" fmla="*/ 5782375 w 6099175"/>
              <a:gd name="connsiteY1" fmla="*/ 0 h 6858000"/>
              <a:gd name="connsiteX2" fmla="*/ 5782375 w 6099175"/>
              <a:gd name="connsiteY2" fmla="*/ 1278000 h 6858000"/>
              <a:gd name="connsiteX3" fmla="*/ 6099175 w 6099175"/>
              <a:gd name="connsiteY3" fmla="*/ 1278000 h 6858000"/>
              <a:gd name="connsiteX4" fmla="*/ 6099175 w 6099175"/>
              <a:gd name="connsiteY4" fmla="*/ 6858000 h 6858000"/>
              <a:gd name="connsiteX5" fmla="*/ 0 w 6099175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99175" h="6858000">
                <a:moveTo>
                  <a:pt x="0" y="0"/>
                </a:moveTo>
                <a:lnTo>
                  <a:pt x="5782375" y="0"/>
                </a:lnTo>
                <a:lnTo>
                  <a:pt x="5782375" y="1278000"/>
                </a:lnTo>
                <a:lnTo>
                  <a:pt x="6099175" y="1278000"/>
                </a:lnTo>
                <a:lnTo>
                  <a:pt x="6099175" y="6858000"/>
                </a:lnTo>
                <a:lnTo>
                  <a:pt x="0" y="6858000"/>
                </a:lnTo>
                <a:close/>
              </a:path>
            </a:pathLst>
          </a:custGeom>
          <a:noFill/>
        </p:spPr>
        <p:txBody>
          <a:bodyPr wrap="square" lIns="612000" anchor="ctr" anchorCtr="0">
            <a:noAutofit/>
          </a:bodyPr>
          <a:lstStyle/>
          <a:p>
            <a:r>
              <a:rPr lang="nl-NL"/>
              <a:t>Klik op het pictogram als u een afbeelding wilt toevoegen</a:t>
            </a:r>
          </a:p>
        </p:txBody>
      </p:sp>
      <p:pic>
        <p:nvPicPr>
          <p:cNvPr id="20" name="Afbeelding 1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2610" cy="16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749365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 afbeelding horizontaa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34682" y="3427412"/>
            <a:ext cx="10923906" cy="1726479"/>
          </a:xfrm>
        </p:spPr>
        <p:txBody>
          <a:bodyPr lIns="57600" tIns="90000" bIns="90000" anchor="b">
            <a:normAutofit/>
          </a:bodyPr>
          <a:lstStyle>
            <a:lvl1pPr algn="l">
              <a:defRPr sz="3600" b="0">
                <a:solidFill>
                  <a:schemeClr val="tx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634682" y="5162400"/>
            <a:ext cx="10923906" cy="664319"/>
          </a:xfrm>
        </p:spPr>
        <p:txBody>
          <a:bodyPr lIns="72000" tIns="90000">
            <a:norm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nl-NL" dirty="0"/>
          </a:p>
        </p:txBody>
      </p:sp>
      <p:sp>
        <p:nvSpPr>
          <p:cNvPr id="17" name="Tijdelijke aanduiding voor tekst 16"/>
          <p:cNvSpPr>
            <a:spLocks noGrp="1"/>
          </p:cNvSpPr>
          <p:nvPr>
            <p:ph type="body" sz="quarter" idx="10" hasCustomPrompt="1"/>
          </p:nvPr>
        </p:nvSpPr>
        <p:spPr>
          <a:xfrm>
            <a:off x="633412" y="5829386"/>
            <a:ext cx="5138738" cy="389360"/>
          </a:xfrm>
        </p:spPr>
        <p:txBody>
          <a:bodyPr lIns="86400" anchor="b" anchorCtr="0">
            <a:no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F2AC70C0-3F62-AD40-8225-7DFC4A386A7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  <p:sp>
        <p:nvSpPr>
          <p:cNvPr id="12" name="Tijdelijke aanduiding voor afbeelding 12">
            <a:extLst>
              <a:ext uri="{FF2B5EF4-FFF2-40B4-BE49-F238E27FC236}">
                <a16:creationId xmlns:a16="http://schemas.microsoft.com/office/drawing/2014/main" id="{E71B0B9D-1DF0-634C-BB24-80EFB4F29B1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-1"/>
            <a:ext cx="12192000" cy="3427413"/>
          </a:xfrm>
          <a:custGeom>
            <a:avLst/>
            <a:gdLst>
              <a:gd name="connsiteX0" fmla="*/ 5779200 w 12192000"/>
              <a:gd name="connsiteY0" fmla="*/ 1 h 3427413"/>
              <a:gd name="connsiteX1" fmla="*/ 5779200 w 12192000"/>
              <a:gd name="connsiteY1" fmla="*/ 1278001 h 3427413"/>
              <a:gd name="connsiteX2" fmla="*/ 6412800 w 12192000"/>
              <a:gd name="connsiteY2" fmla="*/ 1278001 h 3427413"/>
              <a:gd name="connsiteX3" fmla="*/ 6412800 w 12192000"/>
              <a:gd name="connsiteY3" fmla="*/ 1 h 3427413"/>
              <a:gd name="connsiteX4" fmla="*/ 0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7413">
                <a:moveTo>
                  <a:pt x="5779200" y="1"/>
                </a:moveTo>
                <a:lnTo>
                  <a:pt x="5779200" y="1278001"/>
                </a:lnTo>
                <a:lnTo>
                  <a:pt x="6412800" y="1278001"/>
                </a:lnTo>
                <a:lnTo>
                  <a:pt x="6412800" y="1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close/>
              </a:path>
            </a:pathLst>
          </a:custGeom>
          <a:noFill/>
        </p:spPr>
        <p:txBody>
          <a:bodyPr vert="horz" wrap="square" lIns="612000" tIns="45720" rIns="91440" bIns="45720" rtlCol="0" anchor="ctr" anchorCtr="0">
            <a:noAutofit/>
          </a:bodyPr>
          <a:lstStyle>
            <a:lvl1pPr>
              <a:defRPr lang="nl-NL" dirty="0"/>
            </a:lvl1pPr>
          </a:lstStyle>
          <a:p>
            <a:pPr lvl="0"/>
            <a:r>
              <a:rPr lang="nl-NL"/>
              <a:t>Klik op het pictogram als u een afbeelding wilt toevoegen</a:t>
            </a:r>
            <a:endParaRPr lang="nl-NL" dirty="0"/>
          </a:p>
        </p:txBody>
      </p:sp>
      <p:pic>
        <p:nvPicPr>
          <p:cNvPr id="14" name="Afbeelding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2610" cy="16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934755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1185">
          <p15:clr>
            <a:srgbClr val="FBAE40"/>
          </p15:clr>
        </p15:guide>
        <p15:guide id="2" orient="horz" pos="2656">
          <p15:clr>
            <a:srgbClr val="FBAE40"/>
          </p15:clr>
        </p15:guide>
        <p15:guide id="3" pos="4044">
          <p15:clr>
            <a:srgbClr val="FBAE40"/>
          </p15:clr>
        </p15:guide>
        <p15:guide id="4" pos="3636">
          <p15:clr>
            <a:srgbClr val="FBAE40"/>
          </p15:clr>
        </p15:guide>
        <p15:guide id="5" orient="horz" pos="3135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vertic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hoek 12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4" name="Afbeelding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18" name="Tijdelijke aanduiding voor datum 17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9" name="Tijdelijke aanduiding voor voettekst 18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20" name="Tijdelijke aanduiding voor dianummer 19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24" name="Ondertitel 2"/>
          <p:cNvSpPr>
            <a:spLocks noGrp="1"/>
          </p:cNvSpPr>
          <p:nvPr>
            <p:ph type="subTitle" idx="1"/>
          </p:nvPr>
        </p:nvSpPr>
        <p:spPr>
          <a:xfrm>
            <a:off x="6556176" y="3427413"/>
            <a:ext cx="5004000" cy="2404640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nl-NL" dirty="0"/>
          </a:p>
        </p:txBody>
      </p:sp>
      <p:sp>
        <p:nvSpPr>
          <p:cNvPr id="25" name="Tijdelijke aanduiding voor tekst 16"/>
          <p:cNvSpPr>
            <a:spLocks noGrp="1"/>
          </p:cNvSpPr>
          <p:nvPr>
            <p:ph type="body" sz="quarter" idx="21" hasCustomPrompt="1"/>
          </p:nvPr>
        </p:nvSpPr>
        <p:spPr>
          <a:xfrm>
            <a:off x="6553200" y="5832053"/>
            <a:ext cx="5004000" cy="389360"/>
          </a:xfrm>
        </p:spPr>
        <p:txBody>
          <a:bodyPr lIns="118800" anchor="b" anchorCtr="0"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sp>
        <p:nvSpPr>
          <p:cNvPr id="21" name="Titel 1"/>
          <p:cNvSpPr>
            <a:spLocks noGrp="1"/>
          </p:cNvSpPr>
          <p:nvPr>
            <p:ph type="ctrTitle"/>
          </p:nvPr>
        </p:nvSpPr>
        <p:spPr>
          <a:xfrm>
            <a:off x="6554588" y="2024063"/>
            <a:ext cx="5004000" cy="1403350"/>
          </a:xfrm>
        </p:spPr>
        <p:txBody>
          <a:bodyPr tIns="90000" bIns="90000" anchor="b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7DF6F61C-97D5-AA49-8399-84317D3394E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  <p:pic>
        <p:nvPicPr>
          <p:cNvPr id="15" name="Afbeelding 1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2610" cy="16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737571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horizont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12192000" cy="34274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879600"/>
            <a:ext cx="10923588" cy="1547813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15" name="Tijdelijke aanduiding voor datum 1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6" name="Tijdelijke aanduiding voor voettekst 1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7" name="Tijdelijke aanduiding voor dianummer 1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9" name="Ondertitel 2"/>
          <p:cNvSpPr>
            <a:spLocks noGrp="1"/>
          </p:cNvSpPr>
          <p:nvPr>
            <p:ph type="subTitle" idx="1"/>
          </p:nvPr>
        </p:nvSpPr>
        <p:spPr>
          <a:xfrm>
            <a:off x="635000" y="3749487"/>
            <a:ext cx="10925176" cy="2077232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nl-NL" dirty="0"/>
          </a:p>
        </p:txBody>
      </p:sp>
      <p:sp>
        <p:nvSpPr>
          <p:cNvPr id="10" name="Tijdelijke aanduiding voor tekst 16"/>
          <p:cNvSpPr>
            <a:spLocks noGrp="1"/>
          </p:cNvSpPr>
          <p:nvPr>
            <p:ph type="body" sz="quarter" idx="10" hasCustomPrompt="1"/>
          </p:nvPr>
        </p:nvSpPr>
        <p:spPr>
          <a:xfrm>
            <a:off x="633412" y="5829386"/>
            <a:ext cx="5005388" cy="389360"/>
          </a:xfrm>
        </p:spPr>
        <p:txBody>
          <a:bodyPr lIns="86400" anchor="b" anchorCtr="0">
            <a:no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3E728E48-643E-544D-A813-C0BAB23F9F2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  <p:pic>
        <p:nvPicPr>
          <p:cNvPr id="13" name="Afbeelding 1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2610" cy="16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461074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sopga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634999" y="2636838"/>
            <a:ext cx="5003801" cy="1584325"/>
          </a:xfrm>
        </p:spPr>
        <p:txBody>
          <a:bodyPr anchor="ctr" anchorCtr="0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3" name="Tijdelijke aanduiding voor tekst 4"/>
          <p:cNvSpPr>
            <a:spLocks noGrp="1"/>
          </p:cNvSpPr>
          <p:nvPr>
            <p:ph type="body" sz="quarter" idx="15"/>
          </p:nvPr>
        </p:nvSpPr>
        <p:spPr>
          <a:xfrm>
            <a:off x="7791732" y="916926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4" name="Tijdelijke aanduiding voor tekst 4"/>
          <p:cNvSpPr>
            <a:spLocks noGrp="1"/>
          </p:cNvSpPr>
          <p:nvPr>
            <p:ph type="body" sz="quarter" idx="16"/>
          </p:nvPr>
        </p:nvSpPr>
        <p:spPr>
          <a:xfrm>
            <a:off x="7791732" y="2061911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5" name="Tijdelijke aanduiding voor tekst 4"/>
          <p:cNvSpPr>
            <a:spLocks noGrp="1"/>
          </p:cNvSpPr>
          <p:nvPr>
            <p:ph type="body" sz="quarter" idx="17"/>
          </p:nvPr>
        </p:nvSpPr>
        <p:spPr>
          <a:xfrm>
            <a:off x="7791732" y="3211200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6" name="Tijdelijke aanduiding voor tekst 4"/>
          <p:cNvSpPr>
            <a:spLocks noGrp="1"/>
          </p:cNvSpPr>
          <p:nvPr>
            <p:ph type="body" sz="quarter" idx="18"/>
          </p:nvPr>
        </p:nvSpPr>
        <p:spPr>
          <a:xfrm>
            <a:off x="7791732" y="4352400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7" name="Tijdelijke aanduiding voor tekst 4"/>
          <p:cNvSpPr>
            <a:spLocks noGrp="1"/>
          </p:cNvSpPr>
          <p:nvPr>
            <p:ph type="body" sz="quarter" idx="19"/>
          </p:nvPr>
        </p:nvSpPr>
        <p:spPr>
          <a:xfrm>
            <a:off x="7791732" y="5497200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8" name="Tijdelijke aanduiding voor dianummer 17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22" name="Tijdelijke aanduiding voor tekst 2"/>
          <p:cNvSpPr>
            <a:spLocks noGrp="1"/>
          </p:cNvSpPr>
          <p:nvPr>
            <p:ph type="body" sz="quarter" idx="10" hasCustomPrompt="1"/>
          </p:nvPr>
        </p:nvSpPr>
        <p:spPr>
          <a:xfrm>
            <a:off x="6418727" y="998445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3" name="Tijdelijke aanduiding voor tekst 2"/>
          <p:cNvSpPr>
            <a:spLocks noGrp="1"/>
          </p:cNvSpPr>
          <p:nvPr>
            <p:ph type="body" sz="quarter" idx="11" hasCustomPrompt="1"/>
          </p:nvPr>
        </p:nvSpPr>
        <p:spPr>
          <a:xfrm>
            <a:off x="6418727" y="2143674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4" name="Tijdelijke aanduiding voor tekst 2"/>
          <p:cNvSpPr>
            <a:spLocks noGrp="1"/>
          </p:cNvSpPr>
          <p:nvPr>
            <p:ph type="body" sz="quarter" idx="12" hasCustomPrompt="1"/>
          </p:nvPr>
        </p:nvSpPr>
        <p:spPr>
          <a:xfrm>
            <a:off x="6418727" y="3288903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5" name="Tijdelijke aanduiding voor tekst 2"/>
          <p:cNvSpPr>
            <a:spLocks noGrp="1"/>
          </p:cNvSpPr>
          <p:nvPr>
            <p:ph type="body" sz="quarter" idx="13" hasCustomPrompt="1"/>
          </p:nvPr>
        </p:nvSpPr>
        <p:spPr>
          <a:xfrm>
            <a:off x="6418727" y="4434132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6" name="Tijdelijke aanduiding voor tekst 2"/>
          <p:cNvSpPr>
            <a:spLocks noGrp="1"/>
          </p:cNvSpPr>
          <p:nvPr>
            <p:ph type="body" sz="quarter" idx="14" hasCustomPrompt="1"/>
          </p:nvPr>
        </p:nvSpPr>
        <p:spPr>
          <a:xfrm>
            <a:off x="6418727" y="5579361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pic>
        <p:nvPicPr>
          <p:cNvPr id="21" name="Afbeelding 20">
            <a:extLst>
              <a:ext uri="{FF2B5EF4-FFF2-40B4-BE49-F238E27FC236}">
                <a16:creationId xmlns:a16="http://schemas.microsoft.com/office/drawing/2014/main" id="{AF260D0C-1E71-C54C-BC16-D1CBE1023D9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49034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sopgave met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Tijdelijke aanduiding voor tekst 11"/>
          <p:cNvSpPr>
            <a:spLocks noGrp="1"/>
          </p:cNvSpPr>
          <p:nvPr>
            <p:ph type="body" sz="quarter" idx="13"/>
          </p:nvPr>
        </p:nvSpPr>
        <p:spPr>
          <a:xfrm>
            <a:off x="6553200" y="2289600"/>
            <a:ext cx="5004000" cy="3931813"/>
          </a:xfrm>
        </p:spPr>
        <p:txBody>
          <a:bodyPr/>
          <a:lstStyle>
            <a:lvl1pPr marL="457200" indent="-457200">
              <a:buClr>
                <a:schemeClr val="bg1"/>
              </a:buClr>
              <a:buFont typeface="+mj-lt"/>
              <a:buAutoNum type="arabicPeriod"/>
              <a:defRPr>
                <a:solidFill>
                  <a:schemeClr val="bg1"/>
                </a:solidFill>
              </a:defRPr>
            </a:lvl1pPr>
            <a:lvl2pPr marL="684000" indent="-216000"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Tx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6553200" y="1051200"/>
            <a:ext cx="5004000" cy="94804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65CDA938-34ED-EC47-B19D-D582D052909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8242" cy="6858000"/>
          </a:xfrm>
          <a:custGeom>
            <a:avLst/>
            <a:gdLst>
              <a:gd name="connsiteX0" fmla="*/ 0 w 6098242"/>
              <a:gd name="connsiteY0" fmla="*/ 0 h 6858000"/>
              <a:gd name="connsiteX1" fmla="*/ 5860200 w 6098242"/>
              <a:gd name="connsiteY1" fmla="*/ 0 h 6858000"/>
              <a:gd name="connsiteX2" fmla="*/ 5860200 w 6098242"/>
              <a:gd name="connsiteY2" fmla="*/ 712800 h 6858000"/>
              <a:gd name="connsiteX3" fmla="*/ 6098242 w 6098242"/>
              <a:gd name="connsiteY3" fmla="*/ 712800 h 6858000"/>
              <a:gd name="connsiteX4" fmla="*/ 6098242 w 6098242"/>
              <a:gd name="connsiteY4" fmla="*/ 6858000 h 6858000"/>
              <a:gd name="connsiteX5" fmla="*/ 0 w 6098242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98242" h="6858000">
                <a:moveTo>
                  <a:pt x="0" y="0"/>
                </a:moveTo>
                <a:lnTo>
                  <a:pt x="5860200" y="0"/>
                </a:lnTo>
                <a:lnTo>
                  <a:pt x="5860200" y="712800"/>
                </a:lnTo>
                <a:lnTo>
                  <a:pt x="6098242" y="712800"/>
                </a:lnTo>
                <a:lnTo>
                  <a:pt x="6098242" y="6858000"/>
                </a:lnTo>
                <a:lnTo>
                  <a:pt x="0" y="6858000"/>
                </a:lnTo>
                <a:close/>
              </a:path>
            </a:pathLst>
          </a:custGeom>
          <a:noFill/>
        </p:spPr>
        <p:txBody>
          <a:bodyPr wrap="square" lIns="612000" anchor="ctr" anchorCtr="0">
            <a:noAutofit/>
          </a:bodyPr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7" name="Tijdelijke aanduiding voor datum 1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8" name="Tijdelijke aanduiding voor voettekst 17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9" name="Tijdelijke aanduiding voor dianumm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CC44ED47-A238-2D42-9C79-E60FB982066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595454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999" y="2636837"/>
            <a:ext cx="5003801" cy="1584325"/>
          </a:xfrm>
        </p:spPr>
        <p:txBody>
          <a:bodyPr anchor="b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34999" y="4221162"/>
            <a:ext cx="5003801" cy="2000251"/>
          </a:xfrm>
        </p:spPr>
        <p:txBody>
          <a:bodyPr tIns="90000" rIns="100800"/>
          <a:lstStyle>
            <a:lvl1pPr marL="0" indent="0" algn="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9" name="Tijdelijke aanduiding vo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634999" y="1171575"/>
            <a:ext cx="5003801" cy="1463674"/>
          </a:xfrm>
        </p:spPr>
        <p:txBody>
          <a:bodyPr rIns="0" anchor="b" anchorCtr="0">
            <a:normAutofit/>
          </a:bodyPr>
          <a:lstStyle>
            <a:lvl1pPr marL="0" indent="0" algn="r">
              <a:buNone/>
              <a:defRPr sz="9600" b="1" i="0">
                <a:solidFill>
                  <a:schemeClr val="bg1"/>
                </a:solidFill>
              </a:defRPr>
            </a:lvl1pPr>
            <a:lvl2pPr marL="313200" indent="0" algn="r">
              <a:buNone/>
              <a:defRPr/>
            </a:lvl2pPr>
            <a:lvl3pPr marL="630000" indent="0" algn="r">
              <a:buNone/>
              <a:defRPr/>
            </a:lvl3pPr>
            <a:lvl4pPr marL="943200" indent="0" algn="r">
              <a:buNone/>
              <a:defRPr/>
            </a:lvl4pPr>
            <a:lvl5pPr marL="1260000" indent="0" algn="r">
              <a:buNone/>
              <a:defRPr/>
            </a:lvl5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10" name="Tijdelijke aanduiding voor datum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5FCF7695-4593-1943-B84E-F8C54CACBEF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22532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</p15:sldGuideLst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35000" y="2276475"/>
            <a:ext cx="5226050" cy="39449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553199" y="2276475"/>
            <a:ext cx="5004000" cy="39449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14" name="Tijdelijke aanduiding voor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5" name="Tijdelijke aanduiding voor voettekst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6" name="Tijdelijke aanduiding voor dianumm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0702635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35001" y="2306037"/>
            <a:ext cx="5004000" cy="648000"/>
          </a:xfrm>
          <a:noFill/>
        </p:spPr>
        <p:txBody>
          <a:bodyPr lIns="180000" tIns="180000" rIns="180000" bIns="72000" anchor="b">
            <a:noAutofit/>
          </a:bodyPr>
          <a:lstStyle>
            <a:lvl1pPr marL="0" indent="0">
              <a:buNone/>
              <a:defRPr sz="1800" b="1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35001" y="2953738"/>
            <a:ext cx="5004000" cy="3267676"/>
          </a:xfrm>
          <a:noFill/>
        </p:spPr>
        <p:txBody>
          <a:bodyPr lIns="180000" tIns="180000" rIns="180000" bIns="72000"/>
          <a:lstStyle/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553200" y="2306037"/>
            <a:ext cx="5004000" cy="647228"/>
          </a:xfrm>
          <a:noFill/>
        </p:spPr>
        <p:txBody>
          <a:bodyPr lIns="180000" tIns="180000" rIns="180000" bIns="72000" anchor="b">
            <a:noAutofit/>
          </a:bodyPr>
          <a:lstStyle>
            <a:lvl1pPr marL="0" indent="0">
              <a:buNone/>
              <a:defRPr sz="1800" b="1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553200" y="2953738"/>
            <a:ext cx="5005388" cy="3267676"/>
          </a:xfrm>
          <a:noFill/>
        </p:spPr>
        <p:txBody>
          <a:bodyPr lIns="180000" tIns="180000" rIns="180000" bIns="72000"/>
          <a:lstStyle/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0" name="Titel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6" name="Tijdelijke aanduiding voor datum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7" name="Tijdelijke aanduiding voor voettekst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8" name="Tijdelijke aanduiding voor dianumm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34442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88">
          <p15:clr>
            <a:srgbClr val="FBAE40"/>
          </p15:clr>
        </p15:guide>
        <p15:guide id="2" pos="3693">
          <p15:clr>
            <a:srgbClr val="FBAE40"/>
          </p15:clr>
        </p15:guide>
        <p15:guide id="3" orient="horz" pos="1661">
          <p15:clr>
            <a:srgbClr val="FBAE4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2" name="Tijdelijke aanduiding voor datum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3" name="Tijdelijke aanduiding voor voettekst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4" name="Tijdelijke aanduiding voor dianumm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294946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vertic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hoek 12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4" name="Afbeelding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18" name="Tijdelijke aanduiding voor datum 17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9" name="Tijdelijke aanduiding voor voettekst 18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20" name="Tijdelijke aanduiding voor dianummer 19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24" name="Ondertitel 2"/>
          <p:cNvSpPr>
            <a:spLocks noGrp="1"/>
          </p:cNvSpPr>
          <p:nvPr>
            <p:ph type="subTitle" idx="1"/>
          </p:nvPr>
        </p:nvSpPr>
        <p:spPr>
          <a:xfrm>
            <a:off x="6556176" y="3427413"/>
            <a:ext cx="5004000" cy="2404640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nl-NL" dirty="0"/>
          </a:p>
        </p:txBody>
      </p:sp>
      <p:sp>
        <p:nvSpPr>
          <p:cNvPr id="25" name="Tijdelijke aanduiding voor tekst 16"/>
          <p:cNvSpPr>
            <a:spLocks noGrp="1"/>
          </p:cNvSpPr>
          <p:nvPr>
            <p:ph type="body" sz="quarter" idx="21" hasCustomPrompt="1"/>
          </p:nvPr>
        </p:nvSpPr>
        <p:spPr>
          <a:xfrm>
            <a:off x="6553200" y="5832053"/>
            <a:ext cx="5004000" cy="389360"/>
          </a:xfrm>
        </p:spPr>
        <p:txBody>
          <a:bodyPr lIns="118800" anchor="b" anchorCtr="0"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sp>
        <p:nvSpPr>
          <p:cNvPr id="21" name="Titel 1"/>
          <p:cNvSpPr>
            <a:spLocks noGrp="1"/>
          </p:cNvSpPr>
          <p:nvPr>
            <p:ph type="ctrTitle"/>
          </p:nvPr>
        </p:nvSpPr>
        <p:spPr>
          <a:xfrm>
            <a:off x="6554588" y="2024063"/>
            <a:ext cx="5004000" cy="1403350"/>
          </a:xfrm>
        </p:spPr>
        <p:txBody>
          <a:bodyPr tIns="90000" bIns="90000" anchor="b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7DF6F61C-97D5-AA49-8399-84317D3394E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9" y="0"/>
            <a:ext cx="12182611" cy="16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97364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datum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4963508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35000" y="3427413"/>
            <a:ext cx="5003800" cy="2793999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0" name="Tijdelijke aanduiding voor inhoud 9"/>
          <p:cNvSpPr>
            <a:spLocks noGrp="1"/>
          </p:cNvSpPr>
          <p:nvPr>
            <p:ph sz="quarter" idx="13"/>
          </p:nvPr>
        </p:nvSpPr>
        <p:spPr>
          <a:xfrm>
            <a:off x="6554588" y="1052513"/>
            <a:ext cx="5004000" cy="5168900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635000" y="1052513"/>
            <a:ext cx="5003800" cy="948047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7" name="Tijdelijke aanduiding voor datum 1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8" name="Tijdelijke aanduiding voor voettekst 17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9" name="Tijdelijke aanduiding voor dianumm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033569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te tekst 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635000" y="1052514"/>
            <a:ext cx="10923588" cy="4024800"/>
          </a:xfrm>
        </p:spPr>
        <p:txBody>
          <a:bodyPr anchor="b" anchorCtr="0">
            <a:normAutofit/>
          </a:bodyPr>
          <a:lstStyle>
            <a:lvl1pPr algn="l">
              <a:defRPr sz="8000" b="0">
                <a:solidFill>
                  <a:schemeClr val="tx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4" name="Ondertitel 2"/>
          <p:cNvSpPr>
            <a:spLocks noGrp="1"/>
          </p:cNvSpPr>
          <p:nvPr>
            <p:ph type="subTitle" idx="1"/>
          </p:nvPr>
        </p:nvSpPr>
        <p:spPr>
          <a:xfrm>
            <a:off x="635000" y="5077315"/>
            <a:ext cx="5461000" cy="1144098"/>
          </a:xfrm>
        </p:spPr>
        <p:txBody>
          <a:bodyPr lIns="162000" tIns="90000" rIns="90000">
            <a:normAutofit/>
          </a:bodyPr>
          <a:lstStyle>
            <a:lvl1pPr marL="0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nl-NL" dirty="0"/>
          </a:p>
        </p:txBody>
      </p:sp>
      <p:sp>
        <p:nvSpPr>
          <p:cNvPr id="9" name="Tijdelijke aanduiding voor datum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169435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orient="horz" pos="2659">
          <p15:clr>
            <a:srgbClr val="FBAE40"/>
          </p15:clr>
        </p15:guide>
      </p15:sldGuideLst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te tekst B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635000" y="1052514"/>
            <a:ext cx="10923588" cy="4024800"/>
          </a:xfrm>
        </p:spPr>
        <p:txBody>
          <a:bodyPr anchor="b" anchorCtr="0">
            <a:normAutofit/>
          </a:bodyPr>
          <a:lstStyle>
            <a:lvl1pPr algn="l">
              <a:defRPr sz="8000" b="0">
                <a:solidFill>
                  <a:schemeClr val="tx2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4" name="Ondertitel 2"/>
          <p:cNvSpPr>
            <a:spLocks noGrp="1"/>
          </p:cNvSpPr>
          <p:nvPr>
            <p:ph type="subTitle" idx="1"/>
          </p:nvPr>
        </p:nvSpPr>
        <p:spPr>
          <a:xfrm>
            <a:off x="635000" y="5077314"/>
            <a:ext cx="5461000" cy="1144099"/>
          </a:xfrm>
        </p:spPr>
        <p:txBody>
          <a:bodyPr lIns="162000" tIns="90000">
            <a:norm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nl-NL" dirty="0"/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voettekst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8" name="Tijdelijke aanduiding voor dia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768990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orient="horz" pos="2659">
          <p15:clr>
            <a:srgbClr val="FBAE40"/>
          </p15:clr>
        </p15:guide>
      </p15:sldGuideLst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vlak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6096000" y="-1588"/>
            <a:ext cx="6096000" cy="685958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indent="0" algn="l">
              <a:buFont typeface="Arial" charset="0"/>
              <a:buNone/>
            </a:pPr>
            <a:endParaRPr lang="nl-NL" sz="1000">
              <a:solidFill>
                <a:schemeClr val="bg1"/>
              </a:solidFill>
            </a:endParaRPr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635000" y="2636838"/>
            <a:ext cx="5003799" cy="1584324"/>
          </a:xfrm>
        </p:spPr>
        <p:txBody>
          <a:bodyPr anchor="ctr" anchorCtr="0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0"/>
          </p:nvPr>
        </p:nvSpPr>
        <p:spPr>
          <a:xfrm>
            <a:off x="6554588" y="1066800"/>
            <a:ext cx="5004000" cy="5154613"/>
          </a:xfrm>
        </p:spPr>
        <p:txBody>
          <a:bodyPr anchor="ctr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1" name="Tijdelijke aanduiding voor datum 10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1AB1A3E9-97CB-CA43-9E2C-4CE700C68A5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01622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  <p15:guide id="3" pos="5609">
          <p15:clr>
            <a:srgbClr val="FBAE40"/>
          </p15:clr>
        </p15:guide>
        <p15:guide id="4" pos="5904">
          <p15:clr>
            <a:srgbClr val="FBAE40"/>
          </p15:clr>
        </p15:guide>
      </p15:sldGuideLst>
    </p:ext>
  </p:extLs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vlak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634999" y="2636839"/>
            <a:ext cx="5004000" cy="1584324"/>
          </a:xfrm>
        </p:spPr>
        <p:txBody>
          <a:bodyPr anchor="ctr" anchorCtr="0"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0"/>
          </p:nvPr>
        </p:nvSpPr>
        <p:spPr>
          <a:xfrm>
            <a:off x="6553199" y="1052513"/>
            <a:ext cx="5004000" cy="5168900"/>
          </a:xfrm>
        </p:spPr>
        <p:txBody>
          <a:bodyPr anchor="ctr" anchorCtr="0"/>
          <a:lstStyle/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3" name="Tijdelijke aanduiding voor datum 12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4" name="Tijdelijke aanduiding voor voettekst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BE770F96-3C80-EF44-950D-D9743531401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54553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</p15:sldGuideLst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35000" y="3427413"/>
            <a:ext cx="5003800" cy="27940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9" name="Titel 8"/>
          <p:cNvSpPr>
            <a:spLocks noGrp="1"/>
          </p:cNvSpPr>
          <p:nvPr>
            <p:ph type="title"/>
          </p:nvPr>
        </p:nvSpPr>
        <p:spPr>
          <a:xfrm>
            <a:off x="635000" y="1052513"/>
            <a:ext cx="5003800" cy="948047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7" name="Tijdelijke aanduiding voor afbeelding 16">
            <a:extLst>
              <a:ext uri="{FF2B5EF4-FFF2-40B4-BE49-F238E27FC236}">
                <a16:creationId xmlns:a16="http://schemas.microsoft.com/office/drawing/2014/main" id="{BBCE35AD-A624-6445-84E4-C0AC03B155AD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096000" y="-2381"/>
            <a:ext cx="6096000" cy="6860381"/>
          </a:xfrm>
          <a:custGeom>
            <a:avLst/>
            <a:gdLst>
              <a:gd name="connsiteX0" fmla="*/ 235800 w 6096000"/>
              <a:gd name="connsiteY0" fmla="*/ 0 h 6860381"/>
              <a:gd name="connsiteX1" fmla="*/ 6096000 w 6096000"/>
              <a:gd name="connsiteY1" fmla="*/ 0 h 6860381"/>
              <a:gd name="connsiteX2" fmla="*/ 6096000 w 6096000"/>
              <a:gd name="connsiteY2" fmla="*/ 6860381 h 6860381"/>
              <a:gd name="connsiteX3" fmla="*/ 0 w 6096000"/>
              <a:gd name="connsiteY3" fmla="*/ 6860381 h 6860381"/>
              <a:gd name="connsiteX4" fmla="*/ 0 w 6096000"/>
              <a:gd name="connsiteY4" fmla="*/ 711581 h 6860381"/>
              <a:gd name="connsiteX5" fmla="*/ 235800 w 6096000"/>
              <a:gd name="connsiteY5" fmla="*/ 711581 h 6860381"/>
              <a:gd name="connsiteX6" fmla="*/ 235800 w 6096000"/>
              <a:gd name="connsiteY6" fmla="*/ 2381 h 686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0" h="6860381">
                <a:moveTo>
                  <a:pt x="235800" y="0"/>
                </a:moveTo>
                <a:lnTo>
                  <a:pt x="6096000" y="0"/>
                </a:lnTo>
                <a:lnTo>
                  <a:pt x="6096000" y="6860381"/>
                </a:lnTo>
                <a:lnTo>
                  <a:pt x="0" y="6860381"/>
                </a:lnTo>
                <a:lnTo>
                  <a:pt x="0" y="711581"/>
                </a:lnTo>
                <a:lnTo>
                  <a:pt x="235800" y="711581"/>
                </a:lnTo>
                <a:lnTo>
                  <a:pt x="235800" y="2381"/>
                </a:lnTo>
                <a:close/>
              </a:path>
            </a:pathLst>
          </a:custGeom>
          <a:noFill/>
        </p:spPr>
        <p:txBody>
          <a:bodyPr wrap="square" anchor="ctr" anchorCtr="0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1" name="Tijdelijke aanduiding voor datum 10"/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7571548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verticaal kle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tekst 9"/>
          <p:cNvSpPr>
            <a:spLocks noGrp="1"/>
          </p:cNvSpPr>
          <p:nvPr>
            <p:ph type="body" sz="quarter" idx="15"/>
          </p:nvPr>
        </p:nvSpPr>
        <p:spPr>
          <a:xfrm>
            <a:off x="635000" y="2289600"/>
            <a:ext cx="5005388" cy="3935413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206" y="1051200"/>
            <a:ext cx="5004594" cy="94804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20" name="Tijdelijke aanduiding voor datum 19"/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21" name="Tijdelijke aanduiding voor voettekst 20"/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22" name="Tijdelijke aanduiding voor dianummer 21"/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3" name="Tijdelijke aanduiding voor afbeelding 12">
            <a:extLst>
              <a:ext uri="{FF2B5EF4-FFF2-40B4-BE49-F238E27FC236}">
                <a16:creationId xmlns:a16="http://schemas.microsoft.com/office/drawing/2014/main" id="{E2861002-9B37-3648-AC12-62C3BB3C1FD0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096000" y="-2381"/>
            <a:ext cx="6096000" cy="6860381"/>
          </a:xfrm>
          <a:custGeom>
            <a:avLst/>
            <a:gdLst>
              <a:gd name="connsiteX0" fmla="*/ 235800 w 6096000"/>
              <a:gd name="connsiteY0" fmla="*/ 0 h 6860381"/>
              <a:gd name="connsiteX1" fmla="*/ 6096000 w 6096000"/>
              <a:gd name="connsiteY1" fmla="*/ 0 h 6860381"/>
              <a:gd name="connsiteX2" fmla="*/ 6096000 w 6096000"/>
              <a:gd name="connsiteY2" fmla="*/ 6860381 h 6860381"/>
              <a:gd name="connsiteX3" fmla="*/ 0 w 6096000"/>
              <a:gd name="connsiteY3" fmla="*/ 6860381 h 6860381"/>
              <a:gd name="connsiteX4" fmla="*/ 0 w 6096000"/>
              <a:gd name="connsiteY4" fmla="*/ 711581 h 6860381"/>
              <a:gd name="connsiteX5" fmla="*/ 235800 w 6096000"/>
              <a:gd name="connsiteY5" fmla="*/ 711581 h 6860381"/>
              <a:gd name="connsiteX6" fmla="*/ 235800 w 6096000"/>
              <a:gd name="connsiteY6" fmla="*/ 2381 h 686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0" h="6860381">
                <a:moveTo>
                  <a:pt x="235800" y="0"/>
                </a:moveTo>
                <a:lnTo>
                  <a:pt x="6096000" y="0"/>
                </a:lnTo>
                <a:lnTo>
                  <a:pt x="6096000" y="6860381"/>
                </a:lnTo>
                <a:lnTo>
                  <a:pt x="0" y="6860381"/>
                </a:lnTo>
                <a:lnTo>
                  <a:pt x="0" y="711581"/>
                </a:lnTo>
                <a:lnTo>
                  <a:pt x="235800" y="711581"/>
                </a:lnTo>
                <a:lnTo>
                  <a:pt x="235800" y="2381"/>
                </a:lnTo>
                <a:close/>
              </a:path>
            </a:pathLst>
          </a:custGeom>
          <a:noFill/>
        </p:spPr>
        <p:txBody>
          <a:bodyPr wrap="square" anchor="ctr" anchorCtr="0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B9945B71-DBE8-C64D-A8FF-A06662931AE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02413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</p15:sldGuideLst>
    </p:ext>
  </p:extLs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verticaal 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tekst 10"/>
          <p:cNvSpPr>
            <a:spLocks noGrp="1"/>
          </p:cNvSpPr>
          <p:nvPr>
            <p:ph type="body" sz="quarter" idx="16"/>
          </p:nvPr>
        </p:nvSpPr>
        <p:spPr>
          <a:xfrm>
            <a:off x="635000" y="2289600"/>
            <a:ext cx="5003800" cy="3931813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051200"/>
            <a:ext cx="5003800" cy="948047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8" name="Tijdelijke aanduiding voor afbeelding 7">
            <a:extLst>
              <a:ext uri="{FF2B5EF4-FFF2-40B4-BE49-F238E27FC236}">
                <a16:creationId xmlns:a16="http://schemas.microsoft.com/office/drawing/2014/main" id="{1817E04A-B9A8-0D44-BBB8-122507EA0819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096000" y="-2381"/>
            <a:ext cx="6096000" cy="6860381"/>
          </a:xfrm>
          <a:custGeom>
            <a:avLst/>
            <a:gdLst>
              <a:gd name="connsiteX0" fmla="*/ 235800 w 6096000"/>
              <a:gd name="connsiteY0" fmla="*/ 0 h 6860381"/>
              <a:gd name="connsiteX1" fmla="*/ 6096000 w 6096000"/>
              <a:gd name="connsiteY1" fmla="*/ 0 h 6860381"/>
              <a:gd name="connsiteX2" fmla="*/ 6096000 w 6096000"/>
              <a:gd name="connsiteY2" fmla="*/ 6860381 h 6860381"/>
              <a:gd name="connsiteX3" fmla="*/ 0 w 6096000"/>
              <a:gd name="connsiteY3" fmla="*/ 6860381 h 6860381"/>
              <a:gd name="connsiteX4" fmla="*/ 0 w 6096000"/>
              <a:gd name="connsiteY4" fmla="*/ 711581 h 6860381"/>
              <a:gd name="connsiteX5" fmla="*/ 235800 w 6096000"/>
              <a:gd name="connsiteY5" fmla="*/ 711581 h 6860381"/>
              <a:gd name="connsiteX6" fmla="*/ 235800 w 6096000"/>
              <a:gd name="connsiteY6" fmla="*/ 2381 h 686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0" h="6860381">
                <a:moveTo>
                  <a:pt x="235800" y="0"/>
                </a:moveTo>
                <a:lnTo>
                  <a:pt x="6096000" y="0"/>
                </a:lnTo>
                <a:lnTo>
                  <a:pt x="6096000" y="6860381"/>
                </a:lnTo>
                <a:lnTo>
                  <a:pt x="0" y="6860381"/>
                </a:lnTo>
                <a:lnTo>
                  <a:pt x="0" y="711581"/>
                </a:lnTo>
                <a:lnTo>
                  <a:pt x="235800" y="711581"/>
                </a:lnTo>
                <a:lnTo>
                  <a:pt x="235800" y="2381"/>
                </a:lnTo>
                <a:close/>
              </a:path>
            </a:pathLst>
          </a:custGeom>
          <a:noFill/>
        </p:spPr>
        <p:txBody>
          <a:bodyPr wrap="square" anchor="ctr" anchorCtr="0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508304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77">
          <p15:clr>
            <a:srgbClr val="FBAE40"/>
          </p15:clr>
        </p15:guide>
      </p15:sldGuideLst>
    </p:ext>
  </p:extLs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horizontaal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12192000" cy="34274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052513"/>
            <a:ext cx="10923588" cy="2374900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35000" y="3749487"/>
            <a:ext cx="10923588" cy="2471925"/>
          </a:xfrm>
        </p:spPr>
        <p:txBody>
          <a:bodyPr numCol="2" spcCol="468000"/>
          <a:lstStyle/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38466592-3EDA-8A4C-9A9E-0690EAD4E06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27784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horizont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12192000" cy="34274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879600"/>
            <a:ext cx="10923588" cy="1547813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15" name="Tijdelijke aanduiding voor datum 1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6" name="Tijdelijke aanduiding voor voettekst 1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7" name="Tijdelijke aanduiding voor dianummer 1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9" name="Ondertitel 2"/>
          <p:cNvSpPr>
            <a:spLocks noGrp="1"/>
          </p:cNvSpPr>
          <p:nvPr>
            <p:ph type="subTitle" idx="1"/>
          </p:nvPr>
        </p:nvSpPr>
        <p:spPr>
          <a:xfrm>
            <a:off x="635000" y="3749487"/>
            <a:ext cx="10925176" cy="2077232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nl-NL" dirty="0"/>
          </a:p>
        </p:txBody>
      </p:sp>
      <p:sp>
        <p:nvSpPr>
          <p:cNvPr id="10" name="Tijdelijke aanduiding voor tekst 16"/>
          <p:cNvSpPr>
            <a:spLocks noGrp="1"/>
          </p:cNvSpPr>
          <p:nvPr>
            <p:ph type="body" sz="quarter" idx="10" hasCustomPrompt="1"/>
          </p:nvPr>
        </p:nvSpPr>
        <p:spPr>
          <a:xfrm>
            <a:off x="633412" y="5829386"/>
            <a:ext cx="5005388" cy="389360"/>
          </a:xfrm>
        </p:spPr>
        <p:txBody>
          <a:bodyPr lIns="86400" anchor="b" anchorCtr="0">
            <a:no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3E728E48-643E-544D-A813-C0BAB23F9F2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  <p:pic>
        <p:nvPicPr>
          <p:cNvPr id="11" name="Afbeelding 1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9" y="0"/>
            <a:ext cx="12182611" cy="16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94503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horizontaal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3430587"/>
            <a:ext cx="12192000" cy="34274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052513"/>
            <a:ext cx="10923588" cy="2374900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tx2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35000" y="3749487"/>
            <a:ext cx="10923588" cy="2471925"/>
          </a:xfrm>
        </p:spPr>
        <p:txBody>
          <a:bodyPr numCol="2" spcCol="468000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9221678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kleu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62638" y="709613"/>
                </a:lnTo>
                <a:lnTo>
                  <a:pt x="6329363" y="709613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close/>
              </a:path>
            </a:pathLst>
          </a:custGeom>
          <a:noFill/>
        </p:spPr>
        <p:txBody>
          <a:bodyPr wrap="square" lIns="720000" tIns="1152000">
            <a:noAutofit/>
          </a:bodyPr>
          <a:lstStyle>
            <a:lvl1pPr>
              <a:buClr>
                <a:schemeClr val="bg2"/>
              </a:buClr>
              <a:tabLst>
                <a:tab pos="1619250" algn="l"/>
              </a:tabLst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205" y="3888000"/>
            <a:ext cx="5004595" cy="2333413"/>
          </a:xfrm>
        </p:spPr>
        <p:txBody>
          <a:bodyPr anchor="t" anchorCtr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6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554588" y="3888000"/>
            <a:ext cx="5004000" cy="2333413"/>
          </a:xfrm>
        </p:spPr>
        <p:txBody>
          <a:bodyPr tIns="50400" numCol="1" spcCol="468000" anchor="t" anchorCtr="0"/>
          <a:lstStyle/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0" name="Tijdelijke aanduiding voor datum 9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1" name="Tijdelijke aanduiding voor voettekst 10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2153377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62638" y="709613"/>
                </a:lnTo>
                <a:lnTo>
                  <a:pt x="6329363" y="709613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close/>
              </a:path>
            </a:pathLst>
          </a:custGeom>
          <a:noFill/>
        </p:spPr>
        <p:txBody>
          <a:bodyPr wrap="square" lIns="720000" tIns="1152000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553199" y="3888000"/>
            <a:ext cx="5004000" cy="2333413"/>
          </a:xfrm>
        </p:spPr>
        <p:txBody>
          <a:bodyPr tIns="50400" numCol="1" spcCol="468000" anchor="t" anchorCtr="0"/>
          <a:lstStyle/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206" y="3888000"/>
            <a:ext cx="5004594" cy="2333413"/>
          </a:xfrm>
        </p:spPr>
        <p:txBody>
          <a:bodyPr anchor="t" anchorCtr="0"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9" name="Tijdelijke aanduiding voor datum 8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2680338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. kleur zonder tite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62638" y="709613"/>
                </a:lnTo>
                <a:lnTo>
                  <a:pt x="6329363" y="709613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close/>
              </a:path>
            </a:pathLst>
          </a:custGeom>
          <a:noFill/>
        </p:spPr>
        <p:txBody>
          <a:bodyPr wrap="square" lIns="720000" tIns="1152000">
            <a:noAutofit/>
          </a:bodyPr>
          <a:lstStyle>
            <a:lvl1pPr>
              <a:tabLst>
                <a:tab pos="1619250" algn="l"/>
              </a:tabLst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35000" y="3888000"/>
            <a:ext cx="10923588" cy="2333413"/>
          </a:xfrm>
        </p:spPr>
        <p:txBody>
          <a:bodyPr tIns="50400" numCol="2" spcCol="468000"/>
          <a:lstStyle/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2038802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. wit zonde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62638" y="709613"/>
                </a:lnTo>
                <a:lnTo>
                  <a:pt x="6329363" y="709613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close/>
              </a:path>
            </a:pathLst>
          </a:custGeom>
          <a:noFill/>
        </p:spPr>
        <p:txBody>
          <a:bodyPr wrap="square" lIns="720000" tIns="1152000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35000" y="3888000"/>
            <a:ext cx="10923588" cy="2333413"/>
          </a:xfrm>
        </p:spPr>
        <p:txBody>
          <a:bodyPr tIns="50400" numCol="2" spcCol="468000"/>
          <a:lstStyle/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7625102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kleur tite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afbeelding 10"/>
          <p:cNvSpPr>
            <a:spLocks noGrp="1"/>
          </p:cNvSpPr>
          <p:nvPr>
            <p:ph type="pic" sz="quarter" idx="14"/>
          </p:nvPr>
        </p:nvSpPr>
        <p:spPr>
          <a:xfrm>
            <a:off x="0" y="3427413"/>
            <a:ext cx="12192000" cy="3430587"/>
          </a:xfrm>
          <a:prstGeom prst="rect">
            <a:avLst/>
          </a:prstGeom>
          <a:noFill/>
        </p:spPr>
        <p:txBody>
          <a:bodyPr wrap="square" lIns="612000">
            <a:noAutofit/>
          </a:bodyPr>
          <a:lstStyle>
            <a:lvl1pPr>
              <a:buClr>
                <a:schemeClr val="bg2"/>
              </a:buCl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3600" y="1051200"/>
            <a:ext cx="10924382" cy="9468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3" name="Tijdelijke aanduiding voor datum 1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4" name="Tijdelijke aanduiding voor voettekst 1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4159586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wit titel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afbeelding 10"/>
          <p:cNvSpPr>
            <a:spLocks noGrp="1"/>
          </p:cNvSpPr>
          <p:nvPr>
            <p:ph type="pic" sz="quarter" idx="14"/>
          </p:nvPr>
        </p:nvSpPr>
        <p:spPr>
          <a:xfrm>
            <a:off x="0" y="3427413"/>
            <a:ext cx="12192000" cy="3430587"/>
          </a:xfrm>
          <a:prstGeom prst="rect">
            <a:avLst/>
          </a:prstGeom>
          <a:noFill/>
        </p:spPr>
        <p:txBody>
          <a:bodyPr wrap="square" lIns="612000">
            <a:noAutofit/>
          </a:bodyPr>
          <a:lstStyle/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9" name="Titel 8"/>
          <p:cNvSpPr>
            <a:spLocks noGrp="1"/>
          </p:cNvSpPr>
          <p:nvPr>
            <p:ph type="title"/>
          </p:nvPr>
        </p:nvSpPr>
        <p:spPr>
          <a:xfrm>
            <a:off x="634206" y="1051200"/>
            <a:ext cx="10924382" cy="946800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56983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12932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met titel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0" y="5153776"/>
            <a:ext cx="12192000" cy="576000"/>
          </a:xfrm>
          <a:solidFill>
            <a:schemeClr val="tx2"/>
          </a:solidFill>
        </p:spPr>
        <p:txBody>
          <a:bodyPr lIns="756000"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0"/>
          </p:nvPr>
        </p:nvSpPr>
        <p:spPr>
          <a:xfrm>
            <a:off x="0" y="5825413"/>
            <a:ext cx="12192000" cy="396000"/>
          </a:xfrm>
          <a:solidFill>
            <a:schemeClr val="bg1"/>
          </a:solidFill>
        </p:spPr>
        <p:txBody>
          <a:bodyPr lIns="756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1"/>
                </a:solidFill>
              </a:defRPr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</p:spTree>
    <p:extLst>
      <p:ext uri="{BB962C8B-B14F-4D97-AF65-F5344CB8AC3E}">
        <p14:creationId xmlns:p14="http://schemas.microsoft.com/office/powerpoint/2010/main" val="292566585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/grafi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3"/>
          </p:nvPr>
        </p:nvSpPr>
        <p:spPr>
          <a:xfrm>
            <a:off x="635000" y="2276475"/>
            <a:ext cx="10923588" cy="39449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0" name="Tijdelijke aanduiding voor datum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1" name="Tijdelijke aanduiding voor voettekst 10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ijdelijke aanduiding voor dianumm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215166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sopga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634999" y="2636838"/>
            <a:ext cx="5003801" cy="1584325"/>
          </a:xfrm>
        </p:spPr>
        <p:txBody>
          <a:bodyPr anchor="ctr" anchorCtr="0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3" name="Tijdelijke aanduiding voor tekst 4"/>
          <p:cNvSpPr>
            <a:spLocks noGrp="1"/>
          </p:cNvSpPr>
          <p:nvPr>
            <p:ph type="body" sz="quarter" idx="15"/>
          </p:nvPr>
        </p:nvSpPr>
        <p:spPr>
          <a:xfrm>
            <a:off x="7791732" y="916926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4" name="Tijdelijke aanduiding voor tekst 4"/>
          <p:cNvSpPr>
            <a:spLocks noGrp="1"/>
          </p:cNvSpPr>
          <p:nvPr>
            <p:ph type="body" sz="quarter" idx="16"/>
          </p:nvPr>
        </p:nvSpPr>
        <p:spPr>
          <a:xfrm>
            <a:off x="7791732" y="2061911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5" name="Tijdelijke aanduiding voor tekst 4"/>
          <p:cNvSpPr>
            <a:spLocks noGrp="1"/>
          </p:cNvSpPr>
          <p:nvPr>
            <p:ph type="body" sz="quarter" idx="17"/>
          </p:nvPr>
        </p:nvSpPr>
        <p:spPr>
          <a:xfrm>
            <a:off x="7791732" y="3211200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6" name="Tijdelijke aanduiding voor tekst 4"/>
          <p:cNvSpPr>
            <a:spLocks noGrp="1"/>
          </p:cNvSpPr>
          <p:nvPr>
            <p:ph type="body" sz="quarter" idx="18"/>
          </p:nvPr>
        </p:nvSpPr>
        <p:spPr>
          <a:xfrm>
            <a:off x="7791732" y="4352400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7" name="Tijdelijke aanduiding voor tekst 4"/>
          <p:cNvSpPr>
            <a:spLocks noGrp="1"/>
          </p:cNvSpPr>
          <p:nvPr>
            <p:ph type="body" sz="quarter" idx="19"/>
          </p:nvPr>
        </p:nvSpPr>
        <p:spPr>
          <a:xfrm>
            <a:off x="7791732" y="5497200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8" name="Tijdelijke aanduiding voor dianummer 17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22" name="Tijdelijke aanduiding voor tekst 2"/>
          <p:cNvSpPr>
            <a:spLocks noGrp="1"/>
          </p:cNvSpPr>
          <p:nvPr>
            <p:ph type="body" sz="quarter" idx="10" hasCustomPrompt="1"/>
          </p:nvPr>
        </p:nvSpPr>
        <p:spPr>
          <a:xfrm>
            <a:off x="6418727" y="998445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3" name="Tijdelijke aanduiding voor tekst 2"/>
          <p:cNvSpPr>
            <a:spLocks noGrp="1"/>
          </p:cNvSpPr>
          <p:nvPr>
            <p:ph type="body" sz="quarter" idx="11" hasCustomPrompt="1"/>
          </p:nvPr>
        </p:nvSpPr>
        <p:spPr>
          <a:xfrm>
            <a:off x="6418727" y="2143674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4" name="Tijdelijke aanduiding voor tekst 2"/>
          <p:cNvSpPr>
            <a:spLocks noGrp="1"/>
          </p:cNvSpPr>
          <p:nvPr>
            <p:ph type="body" sz="quarter" idx="12" hasCustomPrompt="1"/>
          </p:nvPr>
        </p:nvSpPr>
        <p:spPr>
          <a:xfrm>
            <a:off x="6418727" y="3288903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5" name="Tijdelijke aanduiding voor tekst 2"/>
          <p:cNvSpPr>
            <a:spLocks noGrp="1"/>
          </p:cNvSpPr>
          <p:nvPr>
            <p:ph type="body" sz="quarter" idx="13" hasCustomPrompt="1"/>
          </p:nvPr>
        </p:nvSpPr>
        <p:spPr>
          <a:xfrm>
            <a:off x="6418727" y="4434132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6" name="Tijdelijke aanduiding voor tekst 2"/>
          <p:cNvSpPr>
            <a:spLocks noGrp="1"/>
          </p:cNvSpPr>
          <p:nvPr>
            <p:ph type="body" sz="quarter" idx="14" hasCustomPrompt="1"/>
          </p:nvPr>
        </p:nvSpPr>
        <p:spPr>
          <a:xfrm>
            <a:off x="6418727" y="5579361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pic>
        <p:nvPicPr>
          <p:cNvPr id="21" name="Afbeelding 20">
            <a:extLst>
              <a:ext uri="{FF2B5EF4-FFF2-40B4-BE49-F238E27FC236}">
                <a16:creationId xmlns:a16="http://schemas.microsoft.com/office/drawing/2014/main" id="{AF260D0C-1E71-C54C-BC16-D1CBE1023D9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55229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/grafiek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4"/>
          </p:nvPr>
        </p:nvSpPr>
        <p:spPr>
          <a:xfrm>
            <a:off x="7958859" y="2276475"/>
            <a:ext cx="3600000" cy="3937000"/>
          </a:xfrm>
        </p:spPr>
        <p:txBody>
          <a:bodyPr/>
          <a:lstStyle>
            <a:lvl1pPr marL="0" indent="0">
              <a:buNone/>
              <a:defRPr sz="2000"/>
            </a:lvl1pPr>
            <a:lvl2pPr marL="313200" indent="0">
              <a:buNone/>
              <a:defRPr sz="1800"/>
            </a:lvl2pPr>
            <a:lvl3pPr marL="630000" indent="0">
              <a:buNone/>
              <a:defRPr sz="1600"/>
            </a:lvl3pPr>
            <a:lvl4pPr marL="943200" indent="0">
              <a:buNone/>
              <a:defRPr sz="1600"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9" name="Tijdelijke aanduiding voor inhoud 8"/>
          <p:cNvSpPr>
            <a:spLocks noGrp="1"/>
          </p:cNvSpPr>
          <p:nvPr>
            <p:ph sz="quarter" idx="15"/>
          </p:nvPr>
        </p:nvSpPr>
        <p:spPr>
          <a:xfrm>
            <a:off x="635000" y="2276475"/>
            <a:ext cx="7178964" cy="39449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1" name="Tijdelijke aanduiding voor datum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3345092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/grafiek vertic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tekst 9"/>
          <p:cNvSpPr>
            <a:spLocks noGrp="1"/>
          </p:cNvSpPr>
          <p:nvPr>
            <p:ph type="body" sz="quarter" idx="14"/>
          </p:nvPr>
        </p:nvSpPr>
        <p:spPr>
          <a:xfrm>
            <a:off x="6550024" y="2289599"/>
            <a:ext cx="5004000" cy="3931813"/>
          </a:xfrm>
        </p:spPr>
        <p:txBody>
          <a:bodyPr anchor="t" anchorCtr="0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550024" y="1051200"/>
            <a:ext cx="5004000" cy="94804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9" name="Tijdelijke aanduiding voor inhoud 8"/>
          <p:cNvSpPr>
            <a:spLocks noGrp="1"/>
          </p:cNvSpPr>
          <p:nvPr>
            <p:ph sz="quarter" idx="19"/>
          </p:nvPr>
        </p:nvSpPr>
        <p:spPr>
          <a:xfrm>
            <a:off x="635000" y="1066799"/>
            <a:ext cx="5003800" cy="5154613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4" name="Tijdelijke aanduiding voor datum 13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5" name="Tijdelijke aanduiding voor voettekst 14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6" name="Tijdelijke aanduiding voor dianummer 15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0E8BB49C-81EE-D640-B093-EE3BB398289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36815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</p15:sldGuideLst>
    </p:ext>
  </p:extLs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12192000" cy="34274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35000" y="1875617"/>
            <a:ext cx="10923588" cy="1551796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Typ een afsluitende zin</a:t>
            </a:r>
          </a:p>
        </p:txBody>
      </p:sp>
      <p:sp>
        <p:nvSpPr>
          <p:cNvPr id="18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5156753" y="3846022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19" name="Tijdelijke aanduiding voor tekst 13"/>
          <p:cNvSpPr>
            <a:spLocks noGrp="1"/>
          </p:cNvSpPr>
          <p:nvPr>
            <p:ph type="body" sz="quarter" idx="17" hasCustomPrompt="1"/>
          </p:nvPr>
        </p:nvSpPr>
        <p:spPr>
          <a:xfrm>
            <a:off x="5156753" y="4639509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0" name="Tijdelijke aanduiding voor tekst 13"/>
          <p:cNvSpPr>
            <a:spLocks noGrp="1"/>
          </p:cNvSpPr>
          <p:nvPr>
            <p:ph type="body" sz="quarter" idx="18" hasCustomPrompt="1"/>
          </p:nvPr>
        </p:nvSpPr>
        <p:spPr>
          <a:xfrm>
            <a:off x="5156753" y="5405528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1" name="Tijdelijke aanduiding voor afbeelding 3"/>
          <p:cNvSpPr>
            <a:spLocks noGrp="1" noChangeAspect="1"/>
          </p:cNvSpPr>
          <p:nvPr>
            <p:ph type="pic" sz="quarter" idx="19"/>
          </p:nvPr>
        </p:nvSpPr>
        <p:spPr>
          <a:xfrm>
            <a:off x="4544781" y="3921366"/>
            <a:ext cx="541203" cy="540000"/>
          </a:xfrm>
          <a:blipFill>
            <a:blip r:embed="rId2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2" name="Tijdelijke aanduiding voor afbeelding 3"/>
          <p:cNvSpPr>
            <a:spLocks noGrp="1" noChangeAspect="1"/>
          </p:cNvSpPr>
          <p:nvPr>
            <p:ph type="pic" sz="quarter" idx="20"/>
          </p:nvPr>
        </p:nvSpPr>
        <p:spPr>
          <a:xfrm>
            <a:off x="4544781" y="4707382"/>
            <a:ext cx="541203" cy="540000"/>
          </a:xfrm>
          <a:blipFill>
            <a:blip r:embed="rId3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3" name="Tijdelijke aanduiding voor afbeelding 3"/>
          <p:cNvSpPr>
            <a:spLocks noGrp="1" noChangeAspect="1"/>
          </p:cNvSpPr>
          <p:nvPr>
            <p:ph type="pic" sz="quarter" idx="21"/>
          </p:nvPr>
        </p:nvSpPr>
        <p:spPr>
          <a:xfrm>
            <a:off x="4544781" y="5480872"/>
            <a:ext cx="541203" cy="540000"/>
          </a:xfrm>
          <a:blipFill>
            <a:blip r:embed="rId4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14" name="Afbeelding 13">
            <a:extLst>
              <a:ext uri="{FF2B5EF4-FFF2-40B4-BE49-F238E27FC236}">
                <a16:creationId xmlns:a16="http://schemas.microsoft.com/office/drawing/2014/main" id="{A89A82B9-7DCD-4B4C-A1E7-70EA56CC3EB1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54638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6096000" cy="68580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35000" y="2565400"/>
            <a:ext cx="5003800" cy="1727200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Typ een afsluitende zin</a:t>
            </a:r>
          </a:p>
        </p:txBody>
      </p:sp>
      <p:sp>
        <p:nvSpPr>
          <p:cNvPr id="18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7176285" y="2286000"/>
            <a:ext cx="4382303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19" name="Tijdelijke aanduiding voor tekst 13"/>
          <p:cNvSpPr>
            <a:spLocks noGrp="1"/>
          </p:cNvSpPr>
          <p:nvPr>
            <p:ph type="body" sz="quarter" idx="17" hasCustomPrompt="1"/>
          </p:nvPr>
        </p:nvSpPr>
        <p:spPr>
          <a:xfrm>
            <a:off x="7176285" y="3079487"/>
            <a:ext cx="4382303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0" name="Tijdelijke aanduiding voor tekst 13"/>
          <p:cNvSpPr>
            <a:spLocks noGrp="1"/>
          </p:cNvSpPr>
          <p:nvPr>
            <p:ph type="body" sz="quarter" idx="18" hasCustomPrompt="1"/>
          </p:nvPr>
        </p:nvSpPr>
        <p:spPr>
          <a:xfrm>
            <a:off x="7176285" y="3845506"/>
            <a:ext cx="4382303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1" name="Tijdelijke aanduiding voor afbeelding 3"/>
          <p:cNvSpPr>
            <a:spLocks noGrp="1" noChangeAspect="1"/>
          </p:cNvSpPr>
          <p:nvPr>
            <p:ph type="pic" sz="quarter" idx="19"/>
          </p:nvPr>
        </p:nvSpPr>
        <p:spPr>
          <a:xfrm>
            <a:off x="6564313" y="2361344"/>
            <a:ext cx="541203" cy="540000"/>
          </a:xfrm>
          <a:blipFill>
            <a:blip r:embed="rId2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2" name="Tijdelijke aanduiding voor afbeelding 3"/>
          <p:cNvSpPr>
            <a:spLocks noGrp="1" noChangeAspect="1"/>
          </p:cNvSpPr>
          <p:nvPr>
            <p:ph type="pic" sz="quarter" idx="20"/>
          </p:nvPr>
        </p:nvSpPr>
        <p:spPr>
          <a:xfrm>
            <a:off x="6564313" y="3147360"/>
            <a:ext cx="541203" cy="540000"/>
          </a:xfrm>
          <a:blipFill>
            <a:blip r:embed="rId3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3" name="Tijdelijke aanduiding voor afbeelding 3"/>
          <p:cNvSpPr>
            <a:spLocks noGrp="1" noChangeAspect="1"/>
          </p:cNvSpPr>
          <p:nvPr>
            <p:ph type="pic" sz="quarter" idx="21"/>
          </p:nvPr>
        </p:nvSpPr>
        <p:spPr>
          <a:xfrm>
            <a:off x="6564313" y="3920850"/>
            <a:ext cx="541203" cy="540000"/>
          </a:xfrm>
          <a:blipFill>
            <a:blip r:embed="rId4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14" name="Afbeelding 13">
            <a:extLst>
              <a:ext uri="{FF2B5EF4-FFF2-40B4-BE49-F238E27FC236}">
                <a16:creationId xmlns:a16="http://schemas.microsoft.com/office/drawing/2014/main" id="{A3124508-A1C5-A546-B635-25BCABA3FC1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191262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C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35000" y="1875617"/>
            <a:ext cx="10923588" cy="1551795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Typ een afsluitende zin</a:t>
            </a:r>
          </a:p>
        </p:txBody>
      </p:sp>
      <p:sp>
        <p:nvSpPr>
          <p:cNvPr id="18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4224313" y="3846022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19" name="Tijdelijke aanduiding voor tekst 13"/>
          <p:cNvSpPr>
            <a:spLocks noGrp="1"/>
          </p:cNvSpPr>
          <p:nvPr>
            <p:ph type="body" sz="quarter" idx="17" hasCustomPrompt="1"/>
          </p:nvPr>
        </p:nvSpPr>
        <p:spPr>
          <a:xfrm>
            <a:off x="4224313" y="4639509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0" name="Tijdelijke aanduiding voor tekst 13"/>
          <p:cNvSpPr>
            <a:spLocks noGrp="1"/>
          </p:cNvSpPr>
          <p:nvPr>
            <p:ph type="body" sz="quarter" idx="18" hasCustomPrompt="1"/>
          </p:nvPr>
        </p:nvSpPr>
        <p:spPr>
          <a:xfrm>
            <a:off x="4224313" y="5405528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1" name="Tijdelijke aanduiding voor afbeelding 3"/>
          <p:cNvSpPr>
            <a:spLocks noGrp="1" noChangeAspect="1"/>
          </p:cNvSpPr>
          <p:nvPr>
            <p:ph type="pic" sz="quarter" idx="19"/>
          </p:nvPr>
        </p:nvSpPr>
        <p:spPr>
          <a:xfrm>
            <a:off x="3612341" y="3921366"/>
            <a:ext cx="541203" cy="540000"/>
          </a:xfrm>
          <a:blipFill>
            <a:blip r:embed="rId2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2" name="Tijdelijke aanduiding voor afbeelding 3"/>
          <p:cNvSpPr>
            <a:spLocks noGrp="1" noChangeAspect="1"/>
          </p:cNvSpPr>
          <p:nvPr>
            <p:ph type="pic" sz="quarter" idx="20"/>
          </p:nvPr>
        </p:nvSpPr>
        <p:spPr>
          <a:xfrm>
            <a:off x="3612341" y="4707382"/>
            <a:ext cx="541203" cy="540000"/>
          </a:xfrm>
          <a:blipFill>
            <a:blip r:embed="rId3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3" name="Tijdelijke aanduiding voor afbeelding 3"/>
          <p:cNvSpPr>
            <a:spLocks noGrp="1" noChangeAspect="1"/>
          </p:cNvSpPr>
          <p:nvPr>
            <p:ph type="pic" sz="quarter" idx="21"/>
          </p:nvPr>
        </p:nvSpPr>
        <p:spPr>
          <a:xfrm>
            <a:off x="3612341" y="5480872"/>
            <a:ext cx="541203" cy="540000"/>
          </a:xfrm>
          <a:blipFill>
            <a:blip r:embed="rId4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sz="half" idx="2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7" name="Tijdelijke aanduiding voor voettekst 6"/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8" name="Tijdelijke aanduiding voor dianummer 7"/>
          <p:cNvSpPr>
            <a:spLocks noGrp="1"/>
          </p:cNvSpPr>
          <p:nvPr>
            <p:ph type="sldNum" sz="quarter" idx="24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13" name="Afbeelding 12">
            <a:extLst>
              <a:ext uri="{FF2B5EF4-FFF2-40B4-BE49-F238E27FC236}">
                <a16:creationId xmlns:a16="http://schemas.microsoft.com/office/drawing/2014/main" id="{2A7CF36B-46BB-C94E-AE21-AE6C325851B2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081892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sopgave met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Tijdelijke aanduiding voor tekst 11"/>
          <p:cNvSpPr>
            <a:spLocks noGrp="1"/>
          </p:cNvSpPr>
          <p:nvPr>
            <p:ph type="body" sz="quarter" idx="13"/>
          </p:nvPr>
        </p:nvSpPr>
        <p:spPr>
          <a:xfrm>
            <a:off x="6553200" y="2289600"/>
            <a:ext cx="5004000" cy="3931813"/>
          </a:xfrm>
        </p:spPr>
        <p:txBody>
          <a:bodyPr/>
          <a:lstStyle>
            <a:lvl1pPr marL="457200" indent="-457200">
              <a:buClr>
                <a:schemeClr val="bg1"/>
              </a:buClr>
              <a:buFont typeface="+mj-lt"/>
              <a:buAutoNum type="arabicPeriod"/>
              <a:defRPr>
                <a:solidFill>
                  <a:schemeClr val="bg1"/>
                </a:solidFill>
              </a:defRPr>
            </a:lvl1pPr>
            <a:lvl2pPr marL="684000" indent="-216000"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Tx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6553200" y="1051200"/>
            <a:ext cx="5004000" cy="94804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65CDA938-34ED-EC47-B19D-D582D052909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8242" cy="6858000"/>
          </a:xfrm>
          <a:custGeom>
            <a:avLst/>
            <a:gdLst>
              <a:gd name="connsiteX0" fmla="*/ 0 w 6098242"/>
              <a:gd name="connsiteY0" fmla="*/ 0 h 6858000"/>
              <a:gd name="connsiteX1" fmla="*/ 5860200 w 6098242"/>
              <a:gd name="connsiteY1" fmla="*/ 0 h 6858000"/>
              <a:gd name="connsiteX2" fmla="*/ 5860200 w 6098242"/>
              <a:gd name="connsiteY2" fmla="*/ 712800 h 6858000"/>
              <a:gd name="connsiteX3" fmla="*/ 6098242 w 6098242"/>
              <a:gd name="connsiteY3" fmla="*/ 712800 h 6858000"/>
              <a:gd name="connsiteX4" fmla="*/ 6098242 w 6098242"/>
              <a:gd name="connsiteY4" fmla="*/ 6858000 h 6858000"/>
              <a:gd name="connsiteX5" fmla="*/ 0 w 6098242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98242" h="6858000">
                <a:moveTo>
                  <a:pt x="0" y="0"/>
                </a:moveTo>
                <a:lnTo>
                  <a:pt x="5860200" y="0"/>
                </a:lnTo>
                <a:lnTo>
                  <a:pt x="5860200" y="712800"/>
                </a:lnTo>
                <a:lnTo>
                  <a:pt x="6098242" y="712800"/>
                </a:lnTo>
                <a:lnTo>
                  <a:pt x="6098242" y="6858000"/>
                </a:lnTo>
                <a:lnTo>
                  <a:pt x="0" y="6858000"/>
                </a:lnTo>
                <a:close/>
              </a:path>
            </a:pathLst>
          </a:custGeom>
          <a:noFill/>
        </p:spPr>
        <p:txBody>
          <a:bodyPr wrap="square" lIns="612000" anchor="ctr" anchorCtr="0">
            <a:noAutofit/>
          </a:bodyPr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7" name="Tijdelijke aanduiding voor datum 1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8" name="Tijdelijke aanduiding voor voettekst 17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9" name="Tijdelijke aanduiding voor dianumm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CC44ED47-A238-2D42-9C79-E60FB982066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6944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999" y="2636837"/>
            <a:ext cx="5003801" cy="1584325"/>
          </a:xfrm>
        </p:spPr>
        <p:txBody>
          <a:bodyPr anchor="b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34999" y="4221162"/>
            <a:ext cx="5003801" cy="2000251"/>
          </a:xfrm>
        </p:spPr>
        <p:txBody>
          <a:bodyPr tIns="90000" rIns="100800"/>
          <a:lstStyle>
            <a:lvl1pPr marL="0" indent="0" algn="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9" name="Tijdelijke aanduiding vo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634999" y="1171575"/>
            <a:ext cx="5003801" cy="1463674"/>
          </a:xfrm>
        </p:spPr>
        <p:txBody>
          <a:bodyPr rIns="0" anchor="b" anchorCtr="0">
            <a:normAutofit/>
          </a:bodyPr>
          <a:lstStyle>
            <a:lvl1pPr marL="0" indent="0" algn="r">
              <a:buNone/>
              <a:defRPr sz="9600" b="1" i="0">
                <a:solidFill>
                  <a:schemeClr val="bg1"/>
                </a:solidFill>
              </a:defRPr>
            </a:lvl1pPr>
            <a:lvl2pPr marL="313200" indent="0" algn="r">
              <a:buNone/>
              <a:defRPr/>
            </a:lvl2pPr>
            <a:lvl3pPr marL="630000" indent="0" algn="r">
              <a:buNone/>
              <a:defRPr/>
            </a:lvl3pPr>
            <a:lvl4pPr marL="943200" indent="0" algn="r">
              <a:buNone/>
              <a:defRPr/>
            </a:lvl4pPr>
            <a:lvl5pPr marL="1260000" indent="0" algn="r">
              <a:buNone/>
              <a:defRPr/>
            </a:lvl5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10" name="Tijdelijke aanduiding voor datum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5FCF7695-4593-1943-B84E-F8C54CACBEF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6883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 userDrawn="1">
          <p15:clr>
            <a:srgbClr val="FBAE40"/>
          </p15:clr>
        </p15:guide>
        <p15:guide id="2" orient="horz" pos="2659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slideLayout" Target="../slideLayouts/slideLayout50.xml"/><Relationship Id="rId18" Type="http://schemas.openxmlformats.org/officeDocument/2006/relationships/slideLayout" Target="../slideLayouts/slideLayout55.xml"/><Relationship Id="rId26" Type="http://schemas.openxmlformats.org/officeDocument/2006/relationships/slideLayout" Target="../slideLayouts/slideLayout63.xml"/><Relationship Id="rId39" Type="http://schemas.openxmlformats.org/officeDocument/2006/relationships/image" Target="../media/image1.png"/><Relationship Id="rId3" Type="http://schemas.openxmlformats.org/officeDocument/2006/relationships/slideLayout" Target="../slideLayouts/slideLayout40.xml"/><Relationship Id="rId21" Type="http://schemas.openxmlformats.org/officeDocument/2006/relationships/slideLayout" Target="../slideLayouts/slideLayout58.xml"/><Relationship Id="rId34" Type="http://schemas.openxmlformats.org/officeDocument/2006/relationships/slideLayout" Target="../slideLayouts/slideLayout71.xml"/><Relationship Id="rId7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9.xml"/><Relationship Id="rId17" Type="http://schemas.openxmlformats.org/officeDocument/2006/relationships/slideLayout" Target="../slideLayouts/slideLayout54.xml"/><Relationship Id="rId25" Type="http://schemas.openxmlformats.org/officeDocument/2006/relationships/slideLayout" Target="../slideLayouts/slideLayout62.xml"/><Relationship Id="rId33" Type="http://schemas.openxmlformats.org/officeDocument/2006/relationships/slideLayout" Target="../slideLayouts/slideLayout70.xml"/><Relationship Id="rId38" Type="http://schemas.openxmlformats.org/officeDocument/2006/relationships/theme" Target="../theme/theme2.xml"/><Relationship Id="rId2" Type="http://schemas.openxmlformats.org/officeDocument/2006/relationships/slideLayout" Target="../slideLayouts/slideLayout39.xml"/><Relationship Id="rId16" Type="http://schemas.openxmlformats.org/officeDocument/2006/relationships/slideLayout" Target="../slideLayouts/slideLayout53.xml"/><Relationship Id="rId20" Type="http://schemas.openxmlformats.org/officeDocument/2006/relationships/slideLayout" Target="../slideLayouts/slideLayout57.xml"/><Relationship Id="rId29" Type="http://schemas.openxmlformats.org/officeDocument/2006/relationships/slideLayout" Target="../slideLayouts/slideLayout66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24" Type="http://schemas.openxmlformats.org/officeDocument/2006/relationships/slideLayout" Target="../slideLayouts/slideLayout61.xml"/><Relationship Id="rId32" Type="http://schemas.openxmlformats.org/officeDocument/2006/relationships/slideLayout" Target="../slideLayouts/slideLayout69.xml"/><Relationship Id="rId37" Type="http://schemas.openxmlformats.org/officeDocument/2006/relationships/slideLayout" Target="../slideLayouts/slideLayout74.xml"/><Relationship Id="rId5" Type="http://schemas.openxmlformats.org/officeDocument/2006/relationships/slideLayout" Target="../slideLayouts/slideLayout42.xml"/><Relationship Id="rId15" Type="http://schemas.openxmlformats.org/officeDocument/2006/relationships/slideLayout" Target="../slideLayouts/slideLayout52.xml"/><Relationship Id="rId23" Type="http://schemas.openxmlformats.org/officeDocument/2006/relationships/slideLayout" Target="../slideLayouts/slideLayout60.xml"/><Relationship Id="rId28" Type="http://schemas.openxmlformats.org/officeDocument/2006/relationships/slideLayout" Target="../slideLayouts/slideLayout65.xml"/><Relationship Id="rId36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47.xml"/><Relationship Id="rId19" Type="http://schemas.openxmlformats.org/officeDocument/2006/relationships/slideLayout" Target="../slideLayouts/slideLayout56.xml"/><Relationship Id="rId31" Type="http://schemas.openxmlformats.org/officeDocument/2006/relationships/slideLayout" Target="../slideLayouts/slideLayout68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Relationship Id="rId14" Type="http://schemas.openxmlformats.org/officeDocument/2006/relationships/slideLayout" Target="../slideLayouts/slideLayout51.xml"/><Relationship Id="rId22" Type="http://schemas.openxmlformats.org/officeDocument/2006/relationships/slideLayout" Target="../slideLayouts/slideLayout59.xml"/><Relationship Id="rId27" Type="http://schemas.openxmlformats.org/officeDocument/2006/relationships/slideLayout" Target="../slideLayouts/slideLayout64.xml"/><Relationship Id="rId30" Type="http://schemas.openxmlformats.org/officeDocument/2006/relationships/slideLayout" Target="../slideLayouts/slideLayout67.xml"/><Relationship Id="rId35" Type="http://schemas.openxmlformats.org/officeDocument/2006/relationships/slideLayout" Target="../slideLayouts/slideLayout7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635000" y="1052513"/>
            <a:ext cx="10923588" cy="94804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35000" y="2289485"/>
            <a:ext cx="10923588" cy="39319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Tekststijl van het model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  <a:p>
            <a:pPr lvl="5"/>
            <a:r>
              <a:rPr lang="nl-NL" dirty="0"/>
              <a:t>Zesde niveau</a:t>
            </a:r>
          </a:p>
          <a:p>
            <a:pPr lvl="6"/>
            <a:r>
              <a:rPr lang="nl-NL" dirty="0"/>
              <a:t>Zevende niveau</a:t>
            </a:r>
          </a:p>
          <a:p>
            <a:pPr lvl="7"/>
            <a:r>
              <a:rPr lang="nl-NL" dirty="0"/>
              <a:t>Achtste niveau</a:t>
            </a:r>
          </a:p>
          <a:p>
            <a:pPr lvl="8"/>
            <a:r>
              <a:rPr lang="nl-NL" dirty="0"/>
              <a:t>Negende niveau</a:t>
            </a:r>
          </a:p>
          <a:p>
            <a:pPr lvl="8"/>
            <a:endParaRPr lang="nl-NL" dirty="0"/>
          </a:p>
        </p:txBody>
      </p:sp>
      <p:sp>
        <p:nvSpPr>
          <p:cNvPr id="11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635000" y="6543488"/>
            <a:ext cx="5003800" cy="264272"/>
          </a:xfrm>
          <a:prstGeom prst="rect">
            <a:avLst/>
          </a:prstGeom>
        </p:spPr>
        <p:txBody>
          <a:bodyPr vert="horz" lIns="91440" tIns="0" rIns="91440" bIns="45720" rtlCol="0" anchor="t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4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5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199" y="6221413"/>
            <a:ext cx="5005389" cy="322075"/>
          </a:xfrm>
          <a:prstGeom prst="rect">
            <a:avLst/>
          </a:prstGeom>
        </p:spPr>
        <p:txBody>
          <a:bodyPr vert="horz" lIns="91440" tIns="45720" rIns="0" bIns="45720" rtlCol="0" anchor="b" anchorCtr="0"/>
          <a:lstStyle>
            <a:lvl1pPr algn="r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994C5400-D7ED-1E44-BA9E-5361256F8F1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4857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650" r:id="rId2"/>
    <p:sldLayoutId id="2147483725" r:id="rId3"/>
    <p:sldLayoutId id="2147483719" r:id="rId4"/>
    <p:sldLayoutId id="2147483726" r:id="rId5"/>
    <p:sldLayoutId id="2147483666" r:id="rId6"/>
    <p:sldLayoutId id="2147483690" r:id="rId7"/>
    <p:sldLayoutId id="2147483728" r:id="rId8"/>
    <p:sldLayoutId id="2147483651" r:id="rId9"/>
    <p:sldLayoutId id="2147483652" r:id="rId10"/>
    <p:sldLayoutId id="2147483653" r:id="rId11"/>
    <p:sldLayoutId id="2147483654" r:id="rId12"/>
    <p:sldLayoutId id="2147483655" r:id="rId13"/>
    <p:sldLayoutId id="2147483656" r:id="rId14"/>
    <p:sldLayoutId id="2147483689" r:id="rId15"/>
    <p:sldLayoutId id="2147483712" r:id="rId16"/>
    <p:sldLayoutId id="2147483711" r:id="rId17"/>
    <p:sldLayoutId id="2147483675" r:id="rId18"/>
    <p:sldLayoutId id="2147483657" r:id="rId19"/>
    <p:sldLayoutId id="2147483691" r:id="rId20"/>
    <p:sldLayoutId id="2147483729" r:id="rId21"/>
    <p:sldLayoutId id="2147483739" r:id="rId22"/>
    <p:sldLayoutId id="2147483740" r:id="rId23"/>
    <p:sldLayoutId id="2147483718" r:id="rId24"/>
    <p:sldLayoutId id="2147483717" r:id="rId25"/>
    <p:sldLayoutId id="2147483714" r:id="rId26"/>
    <p:sldLayoutId id="2147483713" r:id="rId27"/>
    <p:sldLayoutId id="2147483716" r:id="rId28"/>
    <p:sldLayoutId id="2147483715" r:id="rId29"/>
    <p:sldLayoutId id="2147483707" r:id="rId30"/>
    <p:sldLayoutId id="2147483667" r:id="rId31"/>
    <p:sldLayoutId id="2147483702" r:id="rId32"/>
    <p:sldLayoutId id="2147483721" r:id="rId33"/>
    <p:sldLayoutId id="2147483700" r:id="rId34"/>
    <p:sldLayoutId id="2147483692" r:id="rId35"/>
    <p:sldLayoutId id="2147483722" r:id="rId36"/>
    <p:sldLayoutId id="2147483723" r:id="rId37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16800" indent="-316800" algn="l" defTabSz="914400" rtl="0" eaLnBrk="1" latinLnBrk="0" hangingPunct="1">
        <a:lnSpc>
          <a:spcPct val="90000"/>
        </a:lnSpc>
        <a:spcBef>
          <a:spcPts val="1200"/>
        </a:spcBef>
        <a:buClr>
          <a:schemeClr val="tx2"/>
        </a:buClr>
        <a:buSzPct val="80000"/>
        <a:buFont typeface="Verdana" panose="020B0604030504040204" pitchFamily="34" charset="0"/>
        <a:buChar char="›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0000" indent="-316800" algn="l" defTabSz="914400" rtl="0" eaLnBrk="1" latinLnBrk="0" hangingPunct="1">
        <a:lnSpc>
          <a:spcPct val="90000"/>
        </a:lnSpc>
        <a:spcBef>
          <a:spcPts val="1000"/>
        </a:spcBef>
        <a:buClr>
          <a:schemeClr val="tx2"/>
        </a:buClr>
        <a:buFont typeface="Verdana" panose="020B060403050404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46800" indent="-316800" algn="l" defTabSz="914400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60000" indent="-316800" algn="l" defTabSz="914400" rtl="0" eaLnBrk="1" latinLnBrk="0" hangingPunct="1">
        <a:lnSpc>
          <a:spcPct val="90000"/>
        </a:lnSpc>
        <a:spcBef>
          <a:spcPts val="600"/>
        </a:spcBef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576800" indent="-316800" algn="l" defTabSz="914400" rtl="0" eaLnBrk="1" latinLnBrk="0" hangingPunct="1">
        <a:lnSpc>
          <a:spcPct val="90000"/>
        </a:lnSpc>
        <a:spcBef>
          <a:spcPts val="600"/>
        </a:spcBef>
        <a:buFont typeface="Verdana" panose="020B0604030504040204" pitchFamily="34" charset="0"/>
        <a:buChar char="–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890000" indent="-3168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6pPr>
      <a:lvl7pPr marL="72000" indent="-72000" algn="l" defTabSz="914400" rtl="0" eaLnBrk="1" latinLnBrk="0" hangingPunct="1">
        <a:lnSpc>
          <a:spcPct val="90000"/>
        </a:lnSpc>
        <a:spcBef>
          <a:spcPts val="600"/>
        </a:spcBef>
        <a:buSzPct val="25000"/>
        <a:buFont typeface="Verdana" panose="020B0604030504040204" pitchFamily="34" charset="0"/>
        <a:buChar char=" "/>
        <a:defRPr sz="1200" b="1" i="0" kern="1200">
          <a:solidFill>
            <a:schemeClr val="tx2"/>
          </a:solidFill>
          <a:latin typeface="+mn-lt"/>
          <a:ea typeface="+mn-ea"/>
          <a:cs typeface="+mn-cs"/>
        </a:defRPr>
      </a:lvl7pPr>
      <a:lvl8pPr marL="72000" indent="-72000" algn="l" defTabSz="914400" rtl="0" eaLnBrk="1" latinLnBrk="0" hangingPunct="1">
        <a:lnSpc>
          <a:spcPct val="90000"/>
        </a:lnSpc>
        <a:spcBef>
          <a:spcPts val="600"/>
        </a:spcBef>
        <a:buSzPct val="25000"/>
        <a:buFont typeface="Verdana" panose="020B0604030504040204" pitchFamily="34" charset="0"/>
        <a:buChar char=" "/>
        <a:defRPr sz="1200" i="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16000" indent="-144000" algn="l" defTabSz="914400" rtl="0" eaLnBrk="1" latinLnBrk="0" hangingPunct="1">
        <a:lnSpc>
          <a:spcPct val="90000"/>
        </a:lnSpc>
        <a:spcBef>
          <a:spcPts val="600"/>
        </a:spcBef>
        <a:buClr>
          <a:schemeClr val="tx2"/>
        </a:buClr>
        <a:buFont typeface="Verdana" panose="020B0604030504040204" pitchFamily="34" charset="0"/>
        <a:buChar char="–"/>
        <a:defRPr sz="1200" i="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7281" userDrawn="1">
          <p15:clr>
            <a:srgbClr val="F26B43"/>
          </p15:clr>
        </p15:guide>
        <p15:guide id="8" orient="horz" pos="3919" userDrawn="1">
          <p15:clr>
            <a:srgbClr val="F26B43"/>
          </p15:clr>
        </p15:guide>
        <p15:guide id="9" pos="3840" userDrawn="1">
          <p15:clr>
            <a:srgbClr val="F26B43"/>
          </p15:clr>
        </p15:guide>
        <p15:guide id="10" orient="horz" pos="2159" userDrawn="1">
          <p15:clr>
            <a:srgbClr val="F26B43"/>
          </p15:clr>
        </p15:guide>
        <p15:guide id="11" pos="400" userDrawn="1">
          <p15:clr>
            <a:srgbClr val="F26B43"/>
          </p15:clr>
        </p15:guide>
        <p15:guide id="12" pos="4128" userDrawn="1">
          <p15:clr>
            <a:srgbClr val="F26B43"/>
          </p15:clr>
        </p15:guide>
        <p15:guide id="13" pos="3552" userDrawn="1">
          <p15:clr>
            <a:srgbClr val="F26B43"/>
          </p15:clr>
        </p15:guide>
        <p15:guide id="14" orient="horz" pos="1275" userDrawn="1">
          <p15:clr>
            <a:srgbClr val="F26B43"/>
          </p15:clr>
        </p15:guide>
        <p15:guide id="15" orient="horz" pos="1434" userDrawn="1">
          <p15:clr>
            <a:srgbClr val="F26B43"/>
          </p15:clr>
        </p15:guide>
        <p15:guide id="16" pos="461" userDrawn="1">
          <p15:clr>
            <a:srgbClr val="F26B43"/>
          </p15:clr>
        </p15:guide>
        <p15:guide id="17" orient="horz" pos="663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635000" y="1052513"/>
            <a:ext cx="10923588" cy="94804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35000" y="2289485"/>
            <a:ext cx="10923588" cy="39319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Tekststijl van het model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  <a:p>
            <a:pPr lvl="5"/>
            <a:r>
              <a:rPr lang="nl-NL" dirty="0"/>
              <a:t>Zesde niveau</a:t>
            </a:r>
          </a:p>
          <a:p>
            <a:pPr lvl="6"/>
            <a:r>
              <a:rPr lang="nl-NL" dirty="0"/>
              <a:t>Zevende niveau</a:t>
            </a:r>
          </a:p>
          <a:p>
            <a:pPr lvl="7"/>
            <a:r>
              <a:rPr lang="nl-NL" dirty="0"/>
              <a:t>Achtste niveau</a:t>
            </a:r>
          </a:p>
          <a:p>
            <a:pPr lvl="8"/>
            <a:r>
              <a:rPr lang="nl-NL" dirty="0"/>
              <a:t>Negende niveau</a:t>
            </a:r>
          </a:p>
          <a:p>
            <a:pPr lvl="8"/>
            <a:endParaRPr lang="nl-NL" dirty="0"/>
          </a:p>
        </p:txBody>
      </p:sp>
      <p:sp>
        <p:nvSpPr>
          <p:cNvPr id="11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635000" y="6543488"/>
            <a:ext cx="5003800" cy="264272"/>
          </a:xfrm>
          <a:prstGeom prst="rect">
            <a:avLst/>
          </a:prstGeom>
        </p:spPr>
        <p:txBody>
          <a:bodyPr vert="horz" lIns="91440" tIns="0" rIns="91440" bIns="45720" rtlCol="0" anchor="t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4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5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199" y="6221413"/>
            <a:ext cx="5005389" cy="322075"/>
          </a:xfrm>
          <a:prstGeom prst="rect">
            <a:avLst/>
          </a:prstGeom>
        </p:spPr>
        <p:txBody>
          <a:bodyPr vert="horz" lIns="91440" tIns="45720" rIns="0" bIns="45720" rtlCol="0" anchor="b" anchorCtr="0"/>
          <a:lstStyle>
            <a:lvl1pPr algn="r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994C5400-D7ED-1E44-BA9E-5361256F8F1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15057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  <p:sldLayoutId id="2147483750" r:id="rId9"/>
    <p:sldLayoutId id="2147483751" r:id="rId10"/>
    <p:sldLayoutId id="2147483752" r:id="rId11"/>
    <p:sldLayoutId id="2147483753" r:id="rId12"/>
    <p:sldLayoutId id="2147483754" r:id="rId13"/>
    <p:sldLayoutId id="2147483755" r:id="rId14"/>
    <p:sldLayoutId id="2147483756" r:id="rId15"/>
    <p:sldLayoutId id="2147483757" r:id="rId16"/>
    <p:sldLayoutId id="2147483758" r:id="rId17"/>
    <p:sldLayoutId id="2147483759" r:id="rId18"/>
    <p:sldLayoutId id="2147483760" r:id="rId19"/>
    <p:sldLayoutId id="2147483761" r:id="rId20"/>
    <p:sldLayoutId id="2147483762" r:id="rId21"/>
    <p:sldLayoutId id="2147483763" r:id="rId22"/>
    <p:sldLayoutId id="2147483764" r:id="rId23"/>
    <p:sldLayoutId id="2147483765" r:id="rId24"/>
    <p:sldLayoutId id="2147483766" r:id="rId25"/>
    <p:sldLayoutId id="2147483767" r:id="rId26"/>
    <p:sldLayoutId id="2147483768" r:id="rId27"/>
    <p:sldLayoutId id="2147483769" r:id="rId28"/>
    <p:sldLayoutId id="2147483770" r:id="rId29"/>
    <p:sldLayoutId id="2147483771" r:id="rId30"/>
    <p:sldLayoutId id="2147483772" r:id="rId31"/>
    <p:sldLayoutId id="2147483773" r:id="rId32"/>
    <p:sldLayoutId id="2147483774" r:id="rId33"/>
    <p:sldLayoutId id="2147483775" r:id="rId34"/>
    <p:sldLayoutId id="2147483776" r:id="rId35"/>
    <p:sldLayoutId id="2147483777" r:id="rId36"/>
    <p:sldLayoutId id="2147483778" r:id="rId37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16800" indent="-316800" algn="l" defTabSz="914400" rtl="0" eaLnBrk="1" latinLnBrk="0" hangingPunct="1">
        <a:lnSpc>
          <a:spcPct val="90000"/>
        </a:lnSpc>
        <a:spcBef>
          <a:spcPts val="1200"/>
        </a:spcBef>
        <a:buClr>
          <a:schemeClr val="tx2"/>
        </a:buClr>
        <a:buSzPct val="80000"/>
        <a:buFont typeface="Verdana" panose="020B0604030504040204" pitchFamily="34" charset="0"/>
        <a:buChar char="›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0000" indent="-316800" algn="l" defTabSz="914400" rtl="0" eaLnBrk="1" latinLnBrk="0" hangingPunct="1">
        <a:lnSpc>
          <a:spcPct val="90000"/>
        </a:lnSpc>
        <a:spcBef>
          <a:spcPts val="1000"/>
        </a:spcBef>
        <a:buClr>
          <a:schemeClr val="tx2"/>
        </a:buClr>
        <a:buFont typeface="Verdana" panose="020B060403050404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46800" indent="-316800" algn="l" defTabSz="914400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60000" indent="-316800" algn="l" defTabSz="914400" rtl="0" eaLnBrk="1" latinLnBrk="0" hangingPunct="1">
        <a:lnSpc>
          <a:spcPct val="90000"/>
        </a:lnSpc>
        <a:spcBef>
          <a:spcPts val="600"/>
        </a:spcBef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576800" indent="-316800" algn="l" defTabSz="914400" rtl="0" eaLnBrk="1" latinLnBrk="0" hangingPunct="1">
        <a:lnSpc>
          <a:spcPct val="90000"/>
        </a:lnSpc>
        <a:spcBef>
          <a:spcPts val="600"/>
        </a:spcBef>
        <a:buFont typeface="Verdana" panose="020B0604030504040204" pitchFamily="34" charset="0"/>
        <a:buChar char="–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890000" indent="-3168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6pPr>
      <a:lvl7pPr marL="72000" indent="-72000" algn="l" defTabSz="914400" rtl="0" eaLnBrk="1" latinLnBrk="0" hangingPunct="1">
        <a:lnSpc>
          <a:spcPct val="90000"/>
        </a:lnSpc>
        <a:spcBef>
          <a:spcPts val="600"/>
        </a:spcBef>
        <a:buSzPct val="25000"/>
        <a:buFont typeface="Verdana" panose="020B0604030504040204" pitchFamily="34" charset="0"/>
        <a:buChar char=" "/>
        <a:defRPr sz="1200" b="1" i="0" kern="1200">
          <a:solidFill>
            <a:schemeClr val="tx2"/>
          </a:solidFill>
          <a:latin typeface="+mn-lt"/>
          <a:ea typeface="+mn-ea"/>
          <a:cs typeface="+mn-cs"/>
        </a:defRPr>
      </a:lvl7pPr>
      <a:lvl8pPr marL="72000" indent="-72000" algn="l" defTabSz="914400" rtl="0" eaLnBrk="1" latinLnBrk="0" hangingPunct="1">
        <a:lnSpc>
          <a:spcPct val="90000"/>
        </a:lnSpc>
        <a:spcBef>
          <a:spcPts val="600"/>
        </a:spcBef>
        <a:buSzPct val="25000"/>
        <a:buFont typeface="Verdana" panose="020B0604030504040204" pitchFamily="34" charset="0"/>
        <a:buChar char=" "/>
        <a:defRPr sz="1200" i="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16000" indent="-144000" algn="l" defTabSz="914400" rtl="0" eaLnBrk="1" latinLnBrk="0" hangingPunct="1">
        <a:lnSpc>
          <a:spcPct val="90000"/>
        </a:lnSpc>
        <a:spcBef>
          <a:spcPts val="600"/>
        </a:spcBef>
        <a:buClr>
          <a:schemeClr val="tx2"/>
        </a:buClr>
        <a:buFont typeface="Verdana" panose="020B0604030504040204" pitchFamily="34" charset="0"/>
        <a:buChar char="–"/>
        <a:defRPr sz="1200" i="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7281">
          <p15:clr>
            <a:srgbClr val="F26B43"/>
          </p15:clr>
        </p15:guide>
        <p15:guide id="8" orient="horz" pos="3919">
          <p15:clr>
            <a:srgbClr val="F26B43"/>
          </p15:clr>
        </p15:guide>
        <p15:guide id="9" pos="3840">
          <p15:clr>
            <a:srgbClr val="F26B43"/>
          </p15:clr>
        </p15:guide>
        <p15:guide id="10" orient="horz" pos="2159">
          <p15:clr>
            <a:srgbClr val="F26B43"/>
          </p15:clr>
        </p15:guide>
        <p15:guide id="11" pos="400">
          <p15:clr>
            <a:srgbClr val="F26B43"/>
          </p15:clr>
        </p15:guide>
        <p15:guide id="12" pos="4128">
          <p15:clr>
            <a:srgbClr val="F26B43"/>
          </p15:clr>
        </p15:guide>
        <p15:guide id="13" pos="3552">
          <p15:clr>
            <a:srgbClr val="F26B43"/>
          </p15:clr>
        </p15:guide>
        <p15:guide id="14" orient="horz" pos="1275">
          <p15:clr>
            <a:srgbClr val="F26B43"/>
          </p15:clr>
        </p15:guide>
        <p15:guide id="15" orient="horz" pos="1434">
          <p15:clr>
            <a:srgbClr val="F26B43"/>
          </p15:clr>
        </p15:guide>
        <p15:guide id="16" pos="461">
          <p15:clr>
            <a:srgbClr val="F26B43"/>
          </p15:clr>
        </p15:guide>
        <p15:guide id="17" orient="horz" pos="663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nl-NL" dirty="0" smtClean="0"/>
              <a:t>1 juli 2021 </a:t>
            </a:r>
            <a:r>
              <a:rPr lang="nl-NL" dirty="0" err="1" smtClean="0"/>
              <a:t>Bronhoudersoverleg</a:t>
            </a:r>
            <a:r>
              <a:rPr lang="nl-NL" dirty="0" smtClean="0"/>
              <a:t/>
            </a:r>
            <a:br>
              <a:rPr lang="nl-NL" dirty="0" smtClean="0"/>
            </a:br>
            <a:r>
              <a:rPr lang="nl-NL" dirty="0" smtClean="0"/>
              <a:t>Arno de Ruijter</a:t>
            </a:r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1</a:t>
            </a:fld>
            <a:endParaRPr lang="nl-NL" dirty="0"/>
          </a:p>
        </p:txBody>
      </p:sp>
      <p:sp>
        <p:nvSpPr>
          <p:cNvPr id="10" name="Titel 4"/>
          <p:cNvSpPr>
            <a:spLocks noGrp="1"/>
          </p:cNvSpPr>
          <p:nvPr>
            <p:ph type="ctrTitle"/>
          </p:nvPr>
        </p:nvSpPr>
        <p:spPr>
          <a:xfrm>
            <a:off x="6553199" y="2856707"/>
            <a:ext cx="5298832" cy="2336400"/>
          </a:xfrm>
        </p:spPr>
        <p:txBody>
          <a:bodyPr>
            <a:normAutofit/>
          </a:bodyPr>
          <a:lstStyle/>
          <a:p>
            <a:r>
              <a:rPr lang="nl-NL" dirty="0" smtClean="0"/>
              <a:t>Omzetting RRGS naar REV</a:t>
            </a:r>
            <a:endParaRPr lang="nl-NL" sz="3100" dirty="0"/>
          </a:p>
        </p:txBody>
      </p:sp>
      <p:pic>
        <p:nvPicPr>
          <p:cNvPr id="11" name="Afbeelding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736" y="2108617"/>
            <a:ext cx="5046064" cy="2772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14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Routestappen omzetting</a:t>
            </a:r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10</a:t>
            </a:fld>
            <a:endParaRPr lang="nl-NL" dirty="0"/>
          </a:p>
        </p:txBody>
      </p:sp>
      <p:sp>
        <p:nvSpPr>
          <p:cNvPr id="7" name="Tekstvak 6"/>
          <p:cNvSpPr txBox="1"/>
          <p:nvPr/>
        </p:nvSpPr>
        <p:spPr>
          <a:xfrm>
            <a:off x="2113614" y="2322635"/>
            <a:ext cx="805175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 smtClean="0">
                <a:solidFill>
                  <a:schemeClr val="bg2">
                    <a:lumMod val="75000"/>
                  </a:schemeClr>
                </a:solidFill>
              </a:rPr>
              <a:t>Stap 4 controle van aandachtsgebieden</a:t>
            </a:r>
          </a:p>
          <a:p>
            <a:endParaRPr lang="nl-NL" dirty="0" smtClean="0"/>
          </a:p>
          <a:p>
            <a:endParaRPr lang="nl-NL" dirty="0"/>
          </a:p>
          <a:p>
            <a:pPr marL="285750" indent="-285750">
              <a:buFontTx/>
              <a:buChar char="-"/>
            </a:pPr>
            <a:r>
              <a:rPr lang="nl-NL" dirty="0" smtClean="0"/>
              <a:t>Bronhouders bekijken het resultaat van het koppelen. </a:t>
            </a:r>
            <a:endParaRPr lang="nl-NL" dirty="0"/>
          </a:p>
          <a:p>
            <a:pPr marL="285750" indent="-285750">
              <a:buFontTx/>
              <a:buChar char="-"/>
            </a:pPr>
            <a:r>
              <a:rPr lang="nl-NL" dirty="0" smtClean="0"/>
              <a:t>Als dit niet goed is gegaan voer het projectteam dit opnieuw uit</a:t>
            </a:r>
          </a:p>
        </p:txBody>
      </p:sp>
    </p:spTree>
    <p:extLst>
      <p:ext uri="{BB962C8B-B14F-4D97-AF65-F5344CB8AC3E}">
        <p14:creationId xmlns:p14="http://schemas.microsoft.com/office/powerpoint/2010/main" val="4051859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Routestappen omzetting</a:t>
            </a:r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11</a:t>
            </a:fld>
            <a:endParaRPr lang="nl-NL" dirty="0"/>
          </a:p>
        </p:txBody>
      </p:sp>
      <p:sp>
        <p:nvSpPr>
          <p:cNvPr id="7" name="Tekstvak 6"/>
          <p:cNvSpPr txBox="1"/>
          <p:nvPr/>
        </p:nvSpPr>
        <p:spPr>
          <a:xfrm>
            <a:off x="2113614" y="2322635"/>
            <a:ext cx="8838895" cy="18466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 smtClean="0">
                <a:solidFill>
                  <a:schemeClr val="bg2">
                    <a:lumMod val="75000"/>
                  </a:schemeClr>
                </a:solidFill>
              </a:rPr>
              <a:t>Stap 5 Vrijgeven van gegevens voor productie</a:t>
            </a:r>
          </a:p>
          <a:p>
            <a:endParaRPr lang="nl-NL" dirty="0" smtClean="0"/>
          </a:p>
          <a:p>
            <a:endParaRPr lang="nl-NL" dirty="0"/>
          </a:p>
          <a:p>
            <a:pPr marL="285750" indent="-285750">
              <a:buFontTx/>
              <a:buChar char="-"/>
            </a:pPr>
            <a:r>
              <a:rPr lang="nl-NL" dirty="0" smtClean="0"/>
              <a:t>Als alle activiteiten zijn bekeken en het resultaat komt overeen met de </a:t>
            </a:r>
            <a:br>
              <a:rPr lang="nl-NL" dirty="0" smtClean="0"/>
            </a:br>
            <a:r>
              <a:rPr lang="nl-NL" dirty="0" smtClean="0"/>
              <a:t>verwachting, dan geeft een bronhouder de gegevens vrij voor productie</a:t>
            </a:r>
          </a:p>
          <a:p>
            <a:pPr marL="285750" indent="-285750">
              <a:buFontTx/>
              <a:buChar char="-"/>
            </a:pPr>
            <a:r>
              <a:rPr lang="nl-NL" dirty="0" smtClean="0"/>
              <a:t>Via een mail aan REV beheerder (rev@rws.nl)</a:t>
            </a:r>
          </a:p>
        </p:txBody>
      </p:sp>
    </p:spTree>
    <p:extLst>
      <p:ext uri="{BB962C8B-B14F-4D97-AF65-F5344CB8AC3E}">
        <p14:creationId xmlns:p14="http://schemas.microsoft.com/office/powerpoint/2010/main" val="992478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En dan?</a:t>
            </a:r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12</a:t>
            </a:fld>
            <a:endParaRPr lang="nl-NL" dirty="0"/>
          </a:p>
        </p:txBody>
      </p:sp>
      <p:sp>
        <p:nvSpPr>
          <p:cNvPr id="7" name="Tekstvak 6"/>
          <p:cNvSpPr txBox="1"/>
          <p:nvPr/>
        </p:nvSpPr>
        <p:spPr>
          <a:xfrm>
            <a:off x="2113614" y="2322635"/>
            <a:ext cx="9607823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/>
              <a:t>Als de gegevens in productie staan dan kunnen de gegevens nog steeds worden </a:t>
            </a:r>
          </a:p>
          <a:p>
            <a:r>
              <a:rPr lang="nl-NL" dirty="0" smtClean="0"/>
              <a:t>bijgewerkt met de BGM...</a:t>
            </a:r>
          </a:p>
          <a:p>
            <a:endParaRPr lang="nl-NL" dirty="0" smtClean="0"/>
          </a:p>
          <a:p>
            <a:endParaRPr lang="nl-NL" dirty="0"/>
          </a:p>
          <a:p>
            <a:r>
              <a:rPr lang="nl-NL" dirty="0" smtClean="0"/>
              <a:t>...net zolang tot einde overgangsperiode of start van automatische uitwisseling</a:t>
            </a:r>
            <a:br>
              <a:rPr lang="nl-NL" dirty="0" smtClean="0"/>
            </a:br>
            <a:r>
              <a:rPr lang="nl-NL" dirty="0" smtClean="0"/>
              <a:t>met het REV.</a:t>
            </a:r>
          </a:p>
        </p:txBody>
      </p:sp>
    </p:spTree>
    <p:extLst>
      <p:ext uri="{BB962C8B-B14F-4D97-AF65-F5344CB8AC3E}">
        <p14:creationId xmlns:p14="http://schemas.microsoft.com/office/powerpoint/2010/main" val="2741578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Bevoegd Gezag </a:t>
            </a:r>
            <a:r>
              <a:rPr lang="nl-NL" dirty="0"/>
              <a:t>M</a:t>
            </a:r>
            <a:r>
              <a:rPr lang="nl-NL" dirty="0" smtClean="0"/>
              <a:t>odule</a:t>
            </a:r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13</a:t>
            </a:fld>
            <a:endParaRPr lang="nl-NL" dirty="0"/>
          </a:p>
        </p:txBody>
      </p:sp>
      <p:sp>
        <p:nvSpPr>
          <p:cNvPr id="3" name="Afgeronde rechthoek 2"/>
          <p:cNvSpPr/>
          <p:nvPr/>
        </p:nvSpPr>
        <p:spPr>
          <a:xfrm>
            <a:off x="826719" y="2000560"/>
            <a:ext cx="9169052" cy="4542928"/>
          </a:xfrm>
          <a:prstGeom prst="roundRect">
            <a:avLst/>
          </a:prstGeom>
          <a:solidFill>
            <a:srgbClr val="DDEFF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6" name="Afgeronde rechthoek 5"/>
          <p:cNvSpPr/>
          <p:nvPr/>
        </p:nvSpPr>
        <p:spPr>
          <a:xfrm>
            <a:off x="1818362" y="3054416"/>
            <a:ext cx="2891424" cy="3166997"/>
          </a:xfrm>
          <a:prstGeom prst="roundRect">
            <a:avLst/>
          </a:prstGeom>
          <a:solidFill>
            <a:srgbClr val="DDEFF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Afgeronde rechthoek 7"/>
          <p:cNvSpPr/>
          <p:nvPr/>
        </p:nvSpPr>
        <p:spPr>
          <a:xfrm>
            <a:off x="6251531" y="3054416"/>
            <a:ext cx="2616896" cy="3166997"/>
          </a:xfrm>
          <a:prstGeom prst="roundRect">
            <a:avLst/>
          </a:prstGeom>
          <a:solidFill>
            <a:srgbClr val="DDEFF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Tekstvak 3"/>
          <p:cNvSpPr txBox="1"/>
          <p:nvPr/>
        </p:nvSpPr>
        <p:spPr>
          <a:xfrm>
            <a:off x="3970751" y="2086010"/>
            <a:ext cx="29017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600" dirty="0" smtClean="0"/>
              <a:t>REV portaal</a:t>
            </a:r>
            <a:endParaRPr lang="nl-NL" sz="3600" dirty="0"/>
          </a:p>
        </p:txBody>
      </p:sp>
      <p:sp>
        <p:nvSpPr>
          <p:cNvPr id="9" name="Tekstvak 8"/>
          <p:cNvSpPr txBox="1"/>
          <p:nvPr/>
        </p:nvSpPr>
        <p:spPr>
          <a:xfrm>
            <a:off x="2143301" y="3323909"/>
            <a:ext cx="2262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/>
              <a:t>Bestand uploaden</a:t>
            </a:r>
            <a:endParaRPr lang="nl-NL" dirty="0"/>
          </a:p>
        </p:txBody>
      </p:sp>
      <p:sp>
        <p:nvSpPr>
          <p:cNvPr id="10" name="Tekstvak 9"/>
          <p:cNvSpPr txBox="1"/>
          <p:nvPr/>
        </p:nvSpPr>
        <p:spPr>
          <a:xfrm>
            <a:off x="6343223" y="3341709"/>
            <a:ext cx="25908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/>
              <a:t>Gegevens bijwerken</a:t>
            </a:r>
          </a:p>
          <a:p>
            <a:r>
              <a:rPr lang="nl-NL" dirty="0" smtClean="0"/>
              <a:t>(</a:t>
            </a:r>
            <a:r>
              <a:rPr lang="nl-NL" sz="1100" dirty="0" smtClean="0"/>
              <a:t>conversiegegevens</a:t>
            </a:r>
            <a:r>
              <a:rPr lang="nl-NL" dirty="0" smtClean="0"/>
              <a:t>)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18132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Context</a:t>
            </a:r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2</a:t>
            </a:fld>
            <a:endParaRPr lang="nl-NL" dirty="0"/>
          </a:p>
        </p:txBody>
      </p:sp>
      <p:sp>
        <p:nvSpPr>
          <p:cNvPr id="6" name="Tekstvak 5"/>
          <p:cNvSpPr txBox="1"/>
          <p:nvPr/>
        </p:nvSpPr>
        <p:spPr>
          <a:xfrm>
            <a:off x="1712782" y="2322635"/>
            <a:ext cx="9136797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/>
              <a:t>REV bouwt voor op bestaande wet en regelgeving</a:t>
            </a:r>
          </a:p>
          <a:p>
            <a:endParaRPr lang="nl-NL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/>
              <a:t>Gegevens zijn aanwezig (in RRGS)</a:t>
            </a:r>
            <a:endParaRPr lang="nl-NL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/>
              <a:t>Deze gegevens kunnen goed gebruikt worden voor een initiële vulling REV</a:t>
            </a:r>
          </a:p>
          <a:p>
            <a:endParaRPr lang="nl-NL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/>
              <a:t>Voor veel bronhouders is RRGS de databron</a:t>
            </a:r>
          </a:p>
          <a:p>
            <a:endParaRPr lang="nl-NL" dirty="0" smtClean="0"/>
          </a:p>
        </p:txBody>
      </p:sp>
    </p:spTree>
    <p:extLst>
      <p:ext uri="{BB962C8B-B14F-4D97-AF65-F5344CB8AC3E}">
        <p14:creationId xmlns:p14="http://schemas.microsoft.com/office/powerpoint/2010/main" val="4151475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Context</a:t>
            </a:r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3</a:t>
            </a:fld>
            <a:endParaRPr lang="nl-NL" dirty="0"/>
          </a:p>
        </p:txBody>
      </p:sp>
      <p:sp>
        <p:nvSpPr>
          <p:cNvPr id="6" name="Tekstvak 5"/>
          <p:cNvSpPr txBox="1"/>
          <p:nvPr/>
        </p:nvSpPr>
        <p:spPr>
          <a:xfrm>
            <a:off x="1712782" y="2322635"/>
            <a:ext cx="10158102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/>
              <a:t>Centraal en eenmalig converteren van RRGS gegevensmodel naar REV IMEV model</a:t>
            </a:r>
          </a:p>
          <a:p>
            <a:r>
              <a:rPr lang="nl-NL" dirty="0" smtClean="0"/>
              <a:t>(van inrichting naar activiteit)</a:t>
            </a:r>
            <a:endParaRPr lang="nl-NL" dirty="0"/>
          </a:p>
          <a:p>
            <a:endParaRPr lang="nl-N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/>
              <a:t>Voor I&amp;W is voordeel dat er bij </a:t>
            </a:r>
            <a:r>
              <a:rPr lang="nl-NL" dirty="0" err="1" smtClean="0"/>
              <a:t>inwerkingstreding</a:t>
            </a:r>
            <a:r>
              <a:rPr lang="nl-NL" dirty="0" smtClean="0"/>
              <a:t> van de wet ook een vulling is van</a:t>
            </a:r>
          </a:p>
          <a:p>
            <a:r>
              <a:rPr lang="nl-NL" dirty="0" smtClean="0"/>
              <a:t>de REV database</a:t>
            </a:r>
          </a:p>
          <a:p>
            <a:endParaRPr lang="nl-NL" dirty="0" smtClean="0"/>
          </a:p>
          <a:p>
            <a:endParaRPr lang="nl-NL" dirty="0" smtClean="0"/>
          </a:p>
        </p:txBody>
      </p:sp>
    </p:spTree>
    <p:extLst>
      <p:ext uri="{BB962C8B-B14F-4D97-AF65-F5344CB8AC3E}">
        <p14:creationId xmlns:p14="http://schemas.microsoft.com/office/powerpoint/2010/main" val="2461441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Context</a:t>
            </a:r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4</a:t>
            </a:fld>
            <a:endParaRPr lang="nl-NL" dirty="0"/>
          </a:p>
        </p:txBody>
      </p:sp>
      <p:sp>
        <p:nvSpPr>
          <p:cNvPr id="6" name="Tekstvak 5"/>
          <p:cNvSpPr txBox="1"/>
          <p:nvPr/>
        </p:nvSpPr>
        <p:spPr>
          <a:xfrm>
            <a:off x="1712782" y="2322635"/>
            <a:ext cx="10385600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/>
              <a:t>B</a:t>
            </a:r>
            <a:r>
              <a:rPr lang="nl-NL" sz="2400" dirty="0" smtClean="0"/>
              <a:t>elangrijk aandachtspunten:</a:t>
            </a:r>
            <a:endParaRPr lang="nl-NL" dirty="0" smtClean="0"/>
          </a:p>
          <a:p>
            <a:pPr marL="285750" indent="-285750">
              <a:buFontTx/>
              <a:buChar char="-"/>
            </a:pPr>
            <a:endParaRPr lang="nl-NL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/>
              <a:t>Bevoegd gezag blijft verantwoordelijk voor de data in het REV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A</a:t>
            </a:r>
            <a:r>
              <a:rPr lang="nl-NL" dirty="0" smtClean="0"/>
              <a:t>ls er data in het REV zit, dan moet het bevoegd gezag ook in staat worden gesteld</a:t>
            </a:r>
            <a:br>
              <a:rPr lang="nl-NL" dirty="0" smtClean="0"/>
            </a:br>
            <a:r>
              <a:rPr lang="nl-NL" dirty="0" smtClean="0"/>
              <a:t>om de gegevens aan te passen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/>
              <a:t>Verantwoordelijkheid </a:t>
            </a:r>
            <a:r>
              <a:rPr lang="nl-NL" dirty="0" smtClean="0">
                <a:sym typeface="Wingdings" panose="05000000000000000000" pitchFamily="2" charset="2"/>
              </a:rPr>
              <a:t>vraagt om gereedschap voor die bronhouders die nog geen </a:t>
            </a:r>
          </a:p>
          <a:p>
            <a:pPr marL="269875" indent="-269875"/>
            <a:r>
              <a:rPr lang="nl-NL" dirty="0">
                <a:sym typeface="Wingdings" panose="05000000000000000000" pitchFamily="2" charset="2"/>
              </a:rPr>
              <a:t>a</a:t>
            </a:r>
            <a:r>
              <a:rPr lang="nl-NL" dirty="0" smtClean="0">
                <a:sym typeface="Wingdings" panose="05000000000000000000" pitchFamily="2" charset="2"/>
              </a:rPr>
              <a:t>pplicatie hebben voor automatisch bijwerken van de REV gegevens</a:t>
            </a:r>
            <a:r>
              <a:rPr lang="nl-NL" dirty="0">
                <a:sym typeface="Wingdings" panose="05000000000000000000" pitchFamily="2" charset="2"/>
              </a:rPr>
              <a:t>.</a:t>
            </a:r>
            <a:r>
              <a:rPr lang="nl-NL" dirty="0" smtClean="0">
                <a:sym typeface="Wingdings" panose="05000000000000000000" pitchFamily="2" charset="2"/>
              </a:rPr>
              <a:t/>
            </a:r>
            <a:br>
              <a:rPr lang="nl-NL" dirty="0" smtClean="0">
                <a:sym typeface="Wingdings" panose="05000000000000000000" pitchFamily="2" charset="2"/>
              </a:rPr>
            </a:br>
            <a:r>
              <a:rPr lang="nl-NL" dirty="0" smtClean="0">
                <a:sym typeface="Wingdings" panose="05000000000000000000" pitchFamily="2" charset="2"/>
              </a:rPr>
              <a:t> </a:t>
            </a:r>
            <a:endParaRPr lang="nl-NL" dirty="0" smtClean="0"/>
          </a:p>
          <a:p>
            <a:r>
              <a:rPr lang="nl-NL" dirty="0" smtClean="0"/>
              <a:t>-&gt; Hiervoor ontwikkelen we de </a:t>
            </a:r>
            <a:r>
              <a:rPr lang="nl-NL" dirty="0"/>
              <a:t>B</a:t>
            </a:r>
            <a:r>
              <a:rPr lang="nl-NL" dirty="0" smtClean="0"/>
              <a:t>evoegd </a:t>
            </a:r>
            <a:r>
              <a:rPr lang="nl-NL" dirty="0"/>
              <a:t>G</a:t>
            </a:r>
            <a:r>
              <a:rPr lang="nl-NL" dirty="0" smtClean="0"/>
              <a:t>ezag Module (BGM) =werktitel</a:t>
            </a:r>
          </a:p>
        </p:txBody>
      </p:sp>
    </p:spTree>
    <p:extLst>
      <p:ext uri="{BB962C8B-B14F-4D97-AF65-F5344CB8AC3E}">
        <p14:creationId xmlns:p14="http://schemas.microsoft.com/office/powerpoint/2010/main" val="2969425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Routestappen omzetting</a:t>
            </a:r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5</a:t>
            </a:fld>
            <a:endParaRPr lang="nl-NL" dirty="0"/>
          </a:p>
        </p:txBody>
      </p:sp>
      <p:sp>
        <p:nvSpPr>
          <p:cNvPr id="7" name="Tekstvak 6"/>
          <p:cNvSpPr txBox="1"/>
          <p:nvPr/>
        </p:nvSpPr>
        <p:spPr>
          <a:xfrm>
            <a:off x="2113614" y="2322635"/>
            <a:ext cx="8246938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 smtClean="0">
                <a:solidFill>
                  <a:schemeClr val="bg2">
                    <a:lumMod val="75000"/>
                  </a:schemeClr>
                </a:solidFill>
              </a:rPr>
              <a:t>Startpunt</a:t>
            </a:r>
          </a:p>
          <a:p>
            <a:endParaRPr lang="nl-NL" dirty="0"/>
          </a:p>
          <a:p>
            <a:pPr marL="285750" indent="-285750">
              <a:buFont typeface="Arial" panose="020B0604020202020204" pitchFamily="34" charset="0"/>
              <a:buChar char="•"/>
              <a:tabLst>
                <a:tab pos="176213" algn="l"/>
              </a:tabLst>
            </a:pPr>
            <a:r>
              <a:rPr lang="nl-NL" dirty="0" smtClean="0"/>
              <a:t>Inrichting </a:t>
            </a:r>
            <a:r>
              <a:rPr lang="nl-NL" dirty="0"/>
              <a:t>vanuit RRGS </a:t>
            </a:r>
            <a:r>
              <a:rPr lang="nl-NL" dirty="0" smtClean="0"/>
              <a:t>zijn overgezet </a:t>
            </a:r>
            <a:r>
              <a:rPr lang="nl-NL" dirty="0"/>
              <a:t>naar REV </a:t>
            </a:r>
            <a:r>
              <a:rPr lang="nl-NL" dirty="0" smtClean="0"/>
              <a:t>activiteit</a:t>
            </a:r>
          </a:p>
          <a:p>
            <a:pPr marL="285750" indent="-285750">
              <a:buFont typeface="Arial" panose="020B0604020202020204" pitchFamily="34" charset="0"/>
              <a:buChar char="•"/>
              <a:tabLst>
                <a:tab pos="176213" algn="l"/>
              </a:tabLst>
            </a:pPr>
            <a:r>
              <a:rPr lang="nl-NL" dirty="0" smtClean="0"/>
              <a:t>Samenspraak tussen beheerder RRGS (Bij12) en projectgroep REV</a:t>
            </a:r>
          </a:p>
          <a:p>
            <a:pPr marL="285750" indent="-285750">
              <a:buFont typeface="Arial" panose="020B0604020202020204" pitchFamily="34" charset="0"/>
              <a:buChar char="•"/>
              <a:tabLst>
                <a:tab pos="176213" algn="l"/>
              </a:tabLst>
            </a:pPr>
            <a:r>
              <a:rPr lang="nl-NL" dirty="0" smtClean="0"/>
              <a:t>Per omgezette activiteit is er een deltalijst beschikbaar</a:t>
            </a:r>
            <a:endParaRPr lang="nl-NL" dirty="0"/>
          </a:p>
          <a:p>
            <a:endParaRPr lang="nl-NL" dirty="0"/>
          </a:p>
          <a:p>
            <a:endParaRPr lang="nl-NL" dirty="0" smtClean="0"/>
          </a:p>
        </p:txBody>
      </p:sp>
    </p:spTree>
    <p:extLst>
      <p:ext uri="{BB962C8B-B14F-4D97-AF65-F5344CB8AC3E}">
        <p14:creationId xmlns:p14="http://schemas.microsoft.com/office/powerpoint/2010/main" val="1341583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hthoek 25"/>
          <p:cNvSpPr/>
          <p:nvPr/>
        </p:nvSpPr>
        <p:spPr>
          <a:xfrm>
            <a:off x="6815521" y="3018883"/>
            <a:ext cx="1151742" cy="149252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91979" y="322261"/>
            <a:ext cx="2827728" cy="711406"/>
          </a:xfrm>
        </p:spPr>
        <p:txBody>
          <a:bodyPr/>
          <a:lstStyle/>
          <a:p>
            <a:r>
              <a:rPr lang="nl-NL" dirty="0" smtClean="0"/>
              <a:t>Deltalijst</a:t>
            </a:r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6</a:t>
            </a:fld>
            <a:endParaRPr lang="nl-NL" dirty="0"/>
          </a:p>
        </p:txBody>
      </p:sp>
      <p:sp>
        <p:nvSpPr>
          <p:cNvPr id="6" name="Rechthoek 5"/>
          <p:cNvSpPr/>
          <p:nvPr/>
        </p:nvSpPr>
        <p:spPr>
          <a:xfrm>
            <a:off x="1708878" y="2563316"/>
            <a:ext cx="1151742" cy="3387777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Rechthoek 7"/>
          <p:cNvSpPr/>
          <p:nvPr/>
        </p:nvSpPr>
        <p:spPr>
          <a:xfrm>
            <a:off x="1711378" y="2535837"/>
            <a:ext cx="1154242" cy="37225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9" name="Rechthoek 8"/>
          <p:cNvSpPr/>
          <p:nvPr/>
        </p:nvSpPr>
        <p:spPr>
          <a:xfrm>
            <a:off x="1708878" y="3230168"/>
            <a:ext cx="1154242" cy="37225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Rechthoek 9"/>
          <p:cNvSpPr/>
          <p:nvPr/>
        </p:nvSpPr>
        <p:spPr>
          <a:xfrm>
            <a:off x="1708878" y="3924499"/>
            <a:ext cx="1154242" cy="37225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Rechthoek 10"/>
          <p:cNvSpPr/>
          <p:nvPr/>
        </p:nvSpPr>
        <p:spPr>
          <a:xfrm>
            <a:off x="1706378" y="4618830"/>
            <a:ext cx="1154242" cy="37225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Rechthoek 11"/>
          <p:cNvSpPr/>
          <p:nvPr/>
        </p:nvSpPr>
        <p:spPr>
          <a:xfrm>
            <a:off x="1706378" y="5313161"/>
            <a:ext cx="1154242" cy="37225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4" name="Rechthoek 13"/>
          <p:cNvSpPr/>
          <p:nvPr/>
        </p:nvSpPr>
        <p:spPr>
          <a:xfrm>
            <a:off x="6820521" y="563633"/>
            <a:ext cx="1151742" cy="2427770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5" name="Rechthoek 14"/>
          <p:cNvSpPr/>
          <p:nvPr/>
        </p:nvSpPr>
        <p:spPr>
          <a:xfrm>
            <a:off x="6823021" y="536153"/>
            <a:ext cx="1154242" cy="372256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6" name="Rechthoek 15"/>
          <p:cNvSpPr/>
          <p:nvPr/>
        </p:nvSpPr>
        <p:spPr>
          <a:xfrm>
            <a:off x="6820521" y="1230484"/>
            <a:ext cx="1154242" cy="372256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7" name="Rechthoek 16"/>
          <p:cNvSpPr/>
          <p:nvPr/>
        </p:nvSpPr>
        <p:spPr>
          <a:xfrm>
            <a:off x="6820521" y="1924815"/>
            <a:ext cx="1154242" cy="372256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8" name="Rechthoek 17"/>
          <p:cNvSpPr/>
          <p:nvPr/>
        </p:nvSpPr>
        <p:spPr>
          <a:xfrm>
            <a:off x="6818021" y="2619146"/>
            <a:ext cx="1154242" cy="372256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9" name="Rechthoek 18"/>
          <p:cNvSpPr/>
          <p:nvPr/>
        </p:nvSpPr>
        <p:spPr>
          <a:xfrm>
            <a:off x="6818021" y="3313477"/>
            <a:ext cx="1154242" cy="37225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0" name="Rechthoek 19"/>
          <p:cNvSpPr/>
          <p:nvPr/>
        </p:nvSpPr>
        <p:spPr>
          <a:xfrm>
            <a:off x="7240253" y="5404816"/>
            <a:ext cx="1151742" cy="960007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5" name="Rechthoek 24"/>
          <p:cNvSpPr/>
          <p:nvPr/>
        </p:nvSpPr>
        <p:spPr>
          <a:xfrm>
            <a:off x="7237753" y="5726891"/>
            <a:ext cx="1154242" cy="37225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7" name="Rechthoek 26"/>
          <p:cNvSpPr/>
          <p:nvPr/>
        </p:nvSpPr>
        <p:spPr>
          <a:xfrm>
            <a:off x="6818021" y="3910324"/>
            <a:ext cx="1154242" cy="37225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30" name="Gekromde verbindingslijn 29"/>
          <p:cNvCxnSpPr>
            <a:stCxn id="8" idx="3"/>
            <a:endCxn id="16" idx="1"/>
          </p:cNvCxnSpPr>
          <p:nvPr/>
        </p:nvCxnSpPr>
        <p:spPr>
          <a:xfrm flipV="1">
            <a:off x="2865620" y="1416612"/>
            <a:ext cx="3954901" cy="1305353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Gekromde verbindingslijn 31"/>
          <p:cNvCxnSpPr>
            <a:stCxn id="10" idx="3"/>
            <a:endCxn id="15" idx="1"/>
          </p:cNvCxnSpPr>
          <p:nvPr/>
        </p:nvCxnSpPr>
        <p:spPr>
          <a:xfrm flipV="1">
            <a:off x="2863120" y="722281"/>
            <a:ext cx="3959901" cy="3388346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Gekromde verbindingslijn 33"/>
          <p:cNvCxnSpPr>
            <a:stCxn id="12" idx="3"/>
          </p:cNvCxnSpPr>
          <p:nvPr/>
        </p:nvCxnSpPr>
        <p:spPr>
          <a:xfrm>
            <a:off x="2860620" y="5499289"/>
            <a:ext cx="5021709" cy="825672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kstvak 37"/>
          <p:cNvSpPr txBox="1"/>
          <p:nvPr/>
        </p:nvSpPr>
        <p:spPr>
          <a:xfrm>
            <a:off x="3212902" y="4074420"/>
            <a:ext cx="26368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/>
              <a:t>gegevens “</a:t>
            </a:r>
            <a:r>
              <a:rPr lang="nl-NL" dirty="0" err="1" smtClean="0"/>
              <a:t>Mapping</a:t>
            </a:r>
            <a:r>
              <a:rPr lang="nl-NL" dirty="0" smtClean="0"/>
              <a:t>” </a:t>
            </a:r>
            <a:endParaRPr lang="nl-NL" dirty="0"/>
          </a:p>
        </p:txBody>
      </p:sp>
      <p:sp>
        <p:nvSpPr>
          <p:cNvPr id="40" name="Tekstvak 39"/>
          <p:cNvSpPr txBox="1"/>
          <p:nvPr/>
        </p:nvSpPr>
        <p:spPr>
          <a:xfrm>
            <a:off x="7188412" y="6447227"/>
            <a:ext cx="11961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/>
              <a:t>Niet REV</a:t>
            </a:r>
            <a:endParaRPr lang="nl-NL" dirty="0"/>
          </a:p>
        </p:txBody>
      </p:sp>
      <p:sp>
        <p:nvSpPr>
          <p:cNvPr id="42" name="Tekstvak 41"/>
          <p:cNvSpPr txBox="1"/>
          <p:nvPr/>
        </p:nvSpPr>
        <p:spPr>
          <a:xfrm>
            <a:off x="8317045" y="1127681"/>
            <a:ext cx="35351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1: Gegevens uit RRGS gekoppeld aan REV activiteit</a:t>
            </a:r>
            <a:endParaRPr lang="nl-NL" dirty="0"/>
          </a:p>
        </p:txBody>
      </p:sp>
      <p:sp>
        <p:nvSpPr>
          <p:cNvPr id="43" name="Tekstvak 42"/>
          <p:cNvSpPr txBox="1"/>
          <p:nvPr/>
        </p:nvSpPr>
        <p:spPr>
          <a:xfrm>
            <a:off x="8355342" y="3428883"/>
            <a:ext cx="35351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2: Gegevens </a:t>
            </a:r>
            <a:r>
              <a:rPr lang="nl-NL" i="1" dirty="0" smtClean="0"/>
              <a:t>nieuw</a:t>
            </a:r>
            <a:r>
              <a:rPr lang="nl-NL" dirty="0" smtClean="0"/>
              <a:t> in het REV </a:t>
            </a:r>
            <a:endParaRPr lang="nl-NL" dirty="0"/>
          </a:p>
        </p:txBody>
      </p:sp>
      <p:sp>
        <p:nvSpPr>
          <p:cNvPr id="44" name="Tekstvak 43"/>
          <p:cNvSpPr txBox="1"/>
          <p:nvPr/>
        </p:nvSpPr>
        <p:spPr>
          <a:xfrm>
            <a:off x="8672416" y="5678229"/>
            <a:ext cx="26882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Gegevens </a:t>
            </a:r>
            <a:r>
              <a:rPr lang="nl-NL" b="1" dirty="0" smtClean="0"/>
              <a:t>niet</a:t>
            </a:r>
            <a:r>
              <a:rPr lang="nl-NL" dirty="0" smtClean="0"/>
              <a:t> meer</a:t>
            </a:r>
          </a:p>
          <a:p>
            <a:r>
              <a:rPr lang="nl-NL" dirty="0"/>
              <a:t>g</a:t>
            </a:r>
            <a:r>
              <a:rPr lang="nl-NL" dirty="0" smtClean="0"/>
              <a:t>evraagd in het REV</a:t>
            </a:r>
            <a:endParaRPr lang="nl-NL" dirty="0"/>
          </a:p>
        </p:txBody>
      </p:sp>
      <p:sp>
        <p:nvSpPr>
          <p:cNvPr id="3" name="Tekstvak 2"/>
          <p:cNvSpPr txBox="1"/>
          <p:nvPr/>
        </p:nvSpPr>
        <p:spPr>
          <a:xfrm>
            <a:off x="1632519" y="1982972"/>
            <a:ext cx="13019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/>
              <a:t>Inrichting</a:t>
            </a:r>
            <a:endParaRPr lang="nl-NL" dirty="0"/>
          </a:p>
        </p:txBody>
      </p:sp>
      <p:sp>
        <p:nvSpPr>
          <p:cNvPr id="31" name="Tekstvak 30"/>
          <p:cNvSpPr txBox="1"/>
          <p:nvPr/>
        </p:nvSpPr>
        <p:spPr>
          <a:xfrm>
            <a:off x="6817686" y="80240"/>
            <a:ext cx="12025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/>
              <a:t>Activiteit</a:t>
            </a:r>
            <a:endParaRPr lang="nl-NL" dirty="0"/>
          </a:p>
        </p:txBody>
      </p:sp>
      <p:cxnSp>
        <p:nvCxnSpPr>
          <p:cNvPr id="7" name="Rechte verbindingslijn 6"/>
          <p:cNvCxnSpPr/>
          <p:nvPr/>
        </p:nvCxnSpPr>
        <p:spPr>
          <a:xfrm>
            <a:off x="8139448" y="677964"/>
            <a:ext cx="25758" cy="204400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Rechte verbindingslijn 34"/>
          <p:cNvCxnSpPr/>
          <p:nvPr/>
        </p:nvCxnSpPr>
        <p:spPr>
          <a:xfrm>
            <a:off x="8317045" y="3230168"/>
            <a:ext cx="6012" cy="114832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Rechte verbindingslijn 40"/>
          <p:cNvCxnSpPr/>
          <p:nvPr/>
        </p:nvCxnSpPr>
        <p:spPr>
          <a:xfrm>
            <a:off x="8569383" y="5404816"/>
            <a:ext cx="6012" cy="114832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Titel 1"/>
          <p:cNvSpPr txBox="1">
            <a:spLocks/>
          </p:cNvSpPr>
          <p:nvPr/>
        </p:nvSpPr>
        <p:spPr>
          <a:xfrm>
            <a:off x="9258894" y="180450"/>
            <a:ext cx="1649512" cy="71140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2400" dirty="0" smtClean="0"/>
              <a:t>3 delen</a:t>
            </a:r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3827537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Routestappen omzetting</a:t>
            </a:r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7</a:t>
            </a:fld>
            <a:endParaRPr lang="nl-NL" dirty="0"/>
          </a:p>
        </p:txBody>
      </p:sp>
      <p:sp>
        <p:nvSpPr>
          <p:cNvPr id="7" name="Tekstvak 6"/>
          <p:cNvSpPr txBox="1"/>
          <p:nvPr/>
        </p:nvSpPr>
        <p:spPr>
          <a:xfrm>
            <a:off x="2113614" y="2322635"/>
            <a:ext cx="9576468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 smtClean="0">
                <a:solidFill>
                  <a:schemeClr val="bg2">
                    <a:lumMod val="75000"/>
                  </a:schemeClr>
                </a:solidFill>
              </a:rPr>
              <a:t>Stap 1</a:t>
            </a:r>
          </a:p>
          <a:p>
            <a:endParaRPr lang="nl-NL" dirty="0"/>
          </a:p>
          <a:p>
            <a:pPr marL="285750" indent="-285750">
              <a:buFontTx/>
              <a:buChar char="-"/>
            </a:pPr>
            <a:r>
              <a:rPr lang="nl-NL" dirty="0" smtClean="0"/>
              <a:t>Bronhouder heeft keus of deze gebruik wil maken van onze hulp bij omzetting</a:t>
            </a:r>
          </a:p>
          <a:p>
            <a:pPr marL="285750" indent="-285750">
              <a:buFontTx/>
              <a:buChar char="-"/>
            </a:pPr>
            <a:r>
              <a:rPr lang="nl-NL" dirty="0" smtClean="0"/>
              <a:t>Of dat deze het zelf wil doen</a:t>
            </a:r>
            <a:endParaRPr lang="nl-NL" dirty="0"/>
          </a:p>
          <a:p>
            <a:endParaRPr lang="nl-NL" dirty="0" smtClean="0"/>
          </a:p>
          <a:p>
            <a:r>
              <a:rPr lang="nl-NL" dirty="0" smtClean="0"/>
              <a:t>Heeft een bronhouder zelf (betere) data?</a:t>
            </a:r>
            <a:endParaRPr lang="nl-NL" dirty="0"/>
          </a:p>
          <a:p>
            <a:endParaRPr lang="nl-NL" dirty="0" smtClean="0"/>
          </a:p>
        </p:txBody>
      </p:sp>
    </p:spTree>
    <p:extLst>
      <p:ext uri="{BB962C8B-B14F-4D97-AF65-F5344CB8AC3E}">
        <p14:creationId xmlns:p14="http://schemas.microsoft.com/office/powerpoint/2010/main" val="69283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432" y="4426516"/>
            <a:ext cx="4564401" cy="2293517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Routestappen omzetting</a:t>
            </a:r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8</a:t>
            </a:fld>
            <a:endParaRPr lang="nl-NL" dirty="0"/>
          </a:p>
        </p:txBody>
      </p:sp>
      <p:sp>
        <p:nvSpPr>
          <p:cNvPr id="7" name="Tekstvak 6"/>
          <p:cNvSpPr txBox="1"/>
          <p:nvPr/>
        </p:nvSpPr>
        <p:spPr>
          <a:xfrm>
            <a:off x="2133711" y="2053780"/>
            <a:ext cx="9853973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 smtClean="0">
                <a:solidFill>
                  <a:schemeClr val="bg2">
                    <a:lumMod val="75000"/>
                  </a:schemeClr>
                </a:solidFill>
              </a:rPr>
              <a:t>Stap 2 controle &amp; verbeteren van de omgezette data</a:t>
            </a:r>
          </a:p>
          <a:p>
            <a:endParaRPr lang="nl-NL" dirty="0" smtClean="0"/>
          </a:p>
          <a:p>
            <a:r>
              <a:rPr lang="nl-NL" dirty="0" smtClean="0"/>
              <a:t>Nadat de data is ingelezen in de REV kan een bronhouder de omzetting </a:t>
            </a:r>
            <a:br>
              <a:rPr lang="nl-NL" dirty="0" smtClean="0"/>
            </a:br>
            <a:r>
              <a:rPr lang="nl-NL" dirty="0" smtClean="0"/>
              <a:t>controleren (</a:t>
            </a:r>
            <a:r>
              <a:rPr lang="nl-NL" i="1" dirty="0" smtClean="0"/>
              <a:t>steekproefsgewijs</a:t>
            </a:r>
            <a:r>
              <a:rPr lang="nl-NL" dirty="0" smtClean="0"/>
              <a:t>)</a:t>
            </a:r>
            <a:endParaRPr lang="nl-NL" dirty="0"/>
          </a:p>
          <a:p>
            <a:endParaRPr lang="nl-NL" dirty="0"/>
          </a:p>
          <a:p>
            <a:pPr marL="285750" indent="-285750">
              <a:buFontTx/>
              <a:buChar char="-"/>
            </a:pPr>
            <a:r>
              <a:rPr lang="nl-NL" dirty="0" smtClean="0"/>
              <a:t>Via de kaart</a:t>
            </a:r>
          </a:p>
          <a:p>
            <a:pPr marL="285750" indent="-285750">
              <a:buFontTx/>
              <a:buChar char="-"/>
            </a:pPr>
            <a:r>
              <a:rPr lang="nl-NL" dirty="0" smtClean="0"/>
              <a:t>De viewer heeft RRGS kaarten en REV kaarten</a:t>
            </a:r>
          </a:p>
          <a:p>
            <a:pPr marL="285750" indent="-285750">
              <a:buFontTx/>
              <a:buChar char="-"/>
            </a:pPr>
            <a:r>
              <a:rPr lang="nl-NL" dirty="0" smtClean="0"/>
              <a:t>Via zoeken naar locatie in de BGM en de waarden daar bekijken en </a:t>
            </a:r>
            <a:r>
              <a:rPr lang="nl-NL" dirty="0" err="1" smtClean="0"/>
              <a:t>evt</a:t>
            </a:r>
            <a:r>
              <a:rPr lang="nl-NL" dirty="0" smtClean="0"/>
              <a:t> aanpassen</a:t>
            </a:r>
            <a:endParaRPr lang="nl-NL" dirty="0"/>
          </a:p>
          <a:p>
            <a:endParaRPr lang="nl-NL" dirty="0" smtClean="0"/>
          </a:p>
        </p:txBody>
      </p:sp>
    </p:spTree>
    <p:extLst>
      <p:ext uri="{BB962C8B-B14F-4D97-AF65-F5344CB8AC3E}">
        <p14:creationId xmlns:p14="http://schemas.microsoft.com/office/powerpoint/2010/main" val="2422209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Routestappen omzetting</a:t>
            </a:r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9</a:t>
            </a:fld>
            <a:endParaRPr lang="nl-NL" dirty="0"/>
          </a:p>
        </p:txBody>
      </p:sp>
      <p:sp>
        <p:nvSpPr>
          <p:cNvPr id="7" name="Tekstvak 6"/>
          <p:cNvSpPr txBox="1"/>
          <p:nvPr/>
        </p:nvSpPr>
        <p:spPr>
          <a:xfrm>
            <a:off x="2113614" y="2322635"/>
            <a:ext cx="9524467" cy="18466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 smtClean="0">
                <a:solidFill>
                  <a:schemeClr val="bg2">
                    <a:lumMod val="75000"/>
                  </a:schemeClr>
                </a:solidFill>
              </a:rPr>
              <a:t>Stap 3 Aanvullen met aandachtsgebieden</a:t>
            </a:r>
          </a:p>
          <a:p>
            <a:endParaRPr lang="nl-NL" dirty="0" smtClean="0"/>
          </a:p>
          <a:p>
            <a:endParaRPr lang="nl-NL" dirty="0"/>
          </a:p>
          <a:p>
            <a:pPr marL="285750" indent="-285750">
              <a:buFontTx/>
              <a:buChar char="-"/>
            </a:pPr>
            <a:r>
              <a:rPr lang="nl-NL" dirty="0" smtClean="0"/>
              <a:t>De door het bevoegd gezag aangeleverde aandachtsgebieden worden aan de </a:t>
            </a:r>
            <a:br>
              <a:rPr lang="nl-NL" dirty="0" smtClean="0"/>
            </a:br>
            <a:r>
              <a:rPr lang="nl-NL" dirty="0" smtClean="0"/>
              <a:t>juiste activiteit gekoppeld</a:t>
            </a:r>
          </a:p>
          <a:p>
            <a:pPr marL="285750" indent="-285750">
              <a:buFontTx/>
              <a:buChar char="-"/>
            </a:pPr>
            <a:r>
              <a:rPr lang="nl-NL" dirty="0" smtClean="0"/>
              <a:t>Dit koppelen gebeurt door het projectteam REV</a:t>
            </a:r>
          </a:p>
        </p:txBody>
      </p:sp>
    </p:spTree>
    <p:extLst>
      <p:ext uri="{BB962C8B-B14F-4D97-AF65-F5344CB8AC3E}">
        <p14:creationId xmlns:p14="http://schemas.microsoft.com/office/powerpoint/2010/main" val="120064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enW Nederlands 16:9">
  <a:themeElements>
    <a:clrScheme name="Rijks Hemelblauw 1">
      <a:dk1>
        <a:srgbClr val="000000"/>
      </a:dk1>
      <a:lt1>
        <a:srgbClr val="FFFFFF"/>
      </a:lt1>
      <a:dk2>
        <a:srgbClr val="017BC6"/>
      </a:dk2>
      <a:lt2>
        <a:srgbClr val="D9EBF6"/>
      </a:lt2>
      <a:accent1>
        <a:srgbClr val="42145F"/>
      </a:accent1>
      <a:accent2>
        <a:srgbClr val="38870D"/>
      </a:accent2>
      <a:accent3>
        <a:srgbClr val="00689A"/>
      </a:accent3>
      <a:accent4>
        <a:srgbClr val="F9E11E"/>
      </a:accent4>
      <a:accent5>
        <a:srgbClr val="275837"/>
      </a:accent5>
      <a:accent6>
        <a:srgbClr val="94700A"/>
      </a:accent6>
      <a:hlink>
        <a:srgbClr val="017BC6"/>
      </a:hlink>
      <a:folHlink>
        <a:srgbClr val="B2D6EE"/>
      </a:folHlink>
    </a:clrScheme>
    <a:fontScheme name="Rijkshuisstijl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Paars">
      <a:srgbClr val="42145F"/>
    </a:custClr>
    <a:custClr name="Donkerblauw">
      <a:srgbClr val="01689B"/>
    </a:custClr>
    <a:custClr name="Hemelblauw">
      <a:srgbClr val="007BC7"/>
    </a:custClr>
    <a:custClr name="Violet">
      <a:srgbClr val="A90061"/>
    </a:custClr>
    <a:custClr name="Robijnrood">
      <a:srgbClr val="CA005D"/>
    </a:custClr>
    <a:custClr name="Rood">
      <a:srgbClr val="D52B1E"/>
    </a:custClr>
    <a:custClr name="Donkergroen">
      <a:srgbClr val="275937"/>
    </a:custClr>
    <a:custClr name="Groen">
      <a:srgbClr val="39870C"/>
    </a:custClr>
    <a:custClr name="Mosgroen">
      <a:srgbClr val="777C00"/>
    </a:custClr>
    <a:custClr name="Donkerbruin">
      <a:srgbClr val="673327"/>
    </a:custClr>
    <a:custClr name="Licht Paars">
      <a:srgbClr val="C6B8CF"/>
    </a:custClr>
    <a:custClr name="Licht Donkerblauw">
      <a:srgbClr val="CCE0F1"/>
    </a:custClr>
    <a:custClr name="Licht Hemelblauw">
      <a:srgbClr val="DDEFF8"/>
    </a:custClr>
    <a:custClr name="Licht Violet">
      <a:srgbClr val="E5B2CF"/>
    </a:custClr>
    <a:custClr name="Licht Robijnrood">
      <a:srgbClr val="EFB2CE"/>
    </a:custClr>
    <a:custClr name="Licht Rood">
      <a:srgbClr val="F2BFBB"/>
    </a:custClr>
    <a:custClr name="Licht Donkergroen">
      <a:srgbClr val="BECDC3"/>
    </a:custClr>
    <a:custClr name="Licht Groen">
      <a:srgbClr val="C3DBB6"/>
    </a:custClr>
    <a:custClr name="Licht Mosgroen">
      <a:srgbClr val="D6D7B2"/>
    </a:custClr>
    <a:custClr name="Licht Donkerbruin">
      <a:srgbClr val="D1C1BE"/>
    </a:custClr>
    <a:custClr name="Bruin">
      <a:srgbClr val="94710A"/>
    </a:custClr>
    <a:custClr name="Geel">
      <a:srgbClr val="F9E11E"/>
    </a:custClr>
    <a:custClr name="Donkergeel">
      <a:srgbClr val="FFB612"/>
    </a:custClr>
    <a:custClr name="Oranje">
      <a:srgbClr val="E17000"/>
    </a:custClr>
    <a:custClr name="Roze">
      <a:srgbClr val="F092CD"/>
    </a:custClr>
    <a:custClr name="Lichtblauw">
      <a:srgbClr val="8FCAE7"/>
    </a:custClr>
    <a:custClr name="Mintgroen">
      <a:srgbClr val="76D2B6"/>
    </a:custClr>
    <a:custClr name="Grijs 7">
      <a:srgbClr val="535353"/>
    </a:custClr>
    <a:custClr name="Grijs 6">
      <a:srgbClr val="696969"/>
    </a:custClr>
    <a:custClr name="Grijs 5">
      <a:srgbClr val="999999"/>
    </a:custClr>
    <a:custClr name="Licht Bruin">
      <a:srgbClr val="DFD4B5"/>
    </a:custClr>
    <a:custClr name="Licht Geel">
      <a:srgbClr val="FDF6BB"/>
    </a:custClr>
    <a:custClr name="Licht Donkergeel">
      <a:srgbClr val="FFE9B7"/>
    </a:custClr>
    <a:custClr name="Licht Oranje">
      <a:srgbClr val="F6D4B2"/>
    </a:custClr>
    <a:custClr name="Licht Roze">
      <a:srgbClr val="FADEF0"/>
    </a:custClr>
    <a:custClr name="Licht Lichtblauw">
      <a:srgbClr val="DDEFF8"/>
    </a:custClr>
    <a:custClr name="Licht Mintgroen">
      <a:srgbClr val="D6F1E9"/>
    </a:custClr>
    <a:custClr name="Grijs 4">
      <a:srgbClr val="B4B4B4"/>
    </a:custClr>
    <a:custClr name="Grijs 3">
      <a:srgbClr val="CCCCCC"/>
    </a:custClr>
    <a:custClr name="Grijs 2">
      <a:srgbClr val="E6E6E6"/>
    </a:custClr>
  </a:custClrLst>
  <a:extLst>
    <a:ext uri="{05A4C25C-085E-4340-85A3-A5531E510DB2}">
      <thm15:themeFamily xmlns:thm15="http://schemas.microsoft.com/office/thememl/2012/main" name="Presentatie46" id="{D7A288C4-2E63-1F40-8FEE-1BD90C88DEA2}" vid="{DC129FCA-0CF9-BD45-9DB2-8FC41F291E1F}"/>
    </a:ext>
  </a:extLst>
</a:theme>
</file>

<file path=ppt/theme/theme2.xml><?xml version="1.0" encoding="utf-8"?>
<a:theme xmlns:a="http://schemas.openxmlformats.org/drawingml/2006/main" name="IenW Engels 16:9">
  <a:themeElements>
    <a:clrScheme name="Rijks Hemelblauw 1">
      <a:dk1>
        <a:srgbClr val="000000"/>
      </a:dk1>
      <a:lt1>
        <a:srgbClr val="FFFFFF"/>
      </a:lt1>
      <a:dk2>
        <a:srgbClr val="017BC6"/>
      </a:dk2>
      <a:lt2>
        <a:srgbClr val="D9EBF6"/>
      </a:lt2>
      <a:accent1>
        <a:srgbClr val="42145F"/>
      </a:accent1>
      <a:accent2>
        <a:srgbClr val="38870D"/>
      </a:accent2>
      <a:accent3>
        <a:srgbClr val="00689A"/>
      </a:accent3>
      <a:accent4>
        <a:srgbClr val="F9E11E"/>
      </a:accent4>
      <a:accent5>
        <a:srgbClr val="275837"/>
      </a:accent5>
      <a:accent6>
        <a:srgbClr val="94700A"/>
      </a:accent6>
      <a:hlink>
        <a:srgbClr val="017BC6"/>
      </a:hlink>
      <a:folHlink>
        <a:srgbClr val="B2D6EE"/>
      </a:folHlink>
    </a:clrScheme>
    <a:fontScheme name="Rijkshuisstijl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Paars">
      <a:srgbClr val="42145F"/>
    </a:custClr>
    <a:custClr name="Donkerblauw">
      <a:srgbClr val="01689B"/>
    </a:custClr>
    <a:custClr name="Hemelblauw">
      <a:srgbClr val="007BC7"/>
    </a:custClr>
    <a:custClr name="Violet">
      <a:srgbClr val="A90061"/>
    </a:custClr>
    <a:custClr name="Robijnrood">
      <a:srgbClr val="CA005D"/>
    </a:custClr>
    <a:custClr name="Rood">
      <a:srgbClr val="D52B1E"/>
    </a:custClr>
    <a:custClr name="Donkergroen">
      <a:srgbClr val="275937"/>
    </a:custClr>
    <a:custClr name="Groen">
      <a:srgbClr val="39870C"/>
    </a:custClr>
    <a:custClr name="Mosgroen">
      <a:srgbClr val="777C00"/>
    </a:custClr>
    <a:custClr name="Donkerbruin">
      <a:srgbClr val="673327"/>
    </a:custClr>
    <a:custClr name="Licht Paars">
      <a:srgbClr val="C6B8CF"/>
    </a:custClr>
    <a:custClr name="Licht Donkerblauw">
      <a:srgbClr val="CCE0F1"/>
    </a:custClr>
    <a:custClr name="Licht Hemelblauw">
      <a:srgbClr val="DDEFF8"/>
    </a:custClr>
    <a:custClr name="Licht Violet">
      <a:srgbClr val="E5B2CF"/>
    </a:custClr>
    <a:custClr name="Licht Robijnrood">
      <a:srgbClr val="EFB2CE"/>
    </a:custClr>
    <a:custClr name="Licht Rood">
      <a:srgbClr val="F2BFBB"/>
    </a:custClr>
    <a:custClr name="Licht Donkergroen">
      <a:srgbClr val="BECDC3"/>
    </a:custClr>
    <a:custClr name="Licht Groen">
      <a:srgbClr val="C3DBB6"/>
    </a:custClr>
    <a:custClr name="Licht Mosgroen">
      <a:srgbClr val="D6D7B2"/>
    </a:custClr>
    <a:custClr name="Licht Donkerbruin">
      <a:srgbClr val="D1C1BE"/>
    </a:custClr>
    <a:custClr name="Bruin">
      <a:srgbClr val="94710A"/>
    </a:custClr>
    <a:custClr name="Geel">
      <a:srgbClr val="F9E11E"/>
    </a:custClr>
    <a:custClr name="Donkergeel">
      <a:srgbClr val="FFB612"/>
    </a:custClr>
    <a:custClr name="Oranje">
      <a:srgbClr val="E17000"/>
    </a:custClr>
    <a:custClr name="Roze">
      <a:srgbClr val="F092CD"/>
    </a:custClr>
    <a:custClr name="Lichtblauw">
      <a:srgbClr val="8FCAE7"/>
    </a:custClr>
    <a:custClr name="Mintgroen">
      <a:srgbClr val="76D2B6"/>
    </a:custClr>
    <a:custClr name="Grijs 7">
      <a:srgbClr val="535353"/>
    </a:custClr>
    <a:custClr name="Grijs 6">
      <a:srgbClr val="696969"/>
    </a:custClr>
    <a:custClr name="Grijs 5">
      <a:srgbClr val="999999"/>
    </a:custClr>
    <a:custClr name="Licht Bruin">
      <a:srgbClr val="DFD4B5"/>
    </a:custClr>
    <a:custClr name="Licht Geel">
      <a:srgbClr val="FDF6BB"/>
    </a:custClr>
    <a:custClr name="Licht Donkergeel">
      <a:srgbClr val="FFE9B7"/>
    </a:custClr>
    <a:custClr name="Licht Oranje">
      <a:srgbClr val="F6D4B2"/>
    </a:custClr>
    <a:custClr name="Licht Roze">
      <a:srgbClr val="FADEF0"/>
    </a:custClr>
    <a:custClr name="Licht Lichtblauw">
      <a:srgbClr val="DDEFF8"/>
    </a:custClr>
    <a:custClr name="Licht Mintgroen">
      <a:srgbClr val="D6F1E9"/>
    </a:custClr>
    <a:custClr name="Grijs 4">
      <a:srgbClr val="B4B4B4"/>
    </a:custClr>
    <a:custClr name="Grijs 3">
      <a:srgbClr val="CCCCCC"/>
    </a:custClr>
    <a:custClr name="Grijs 2">
      <a:srgbClr val="E6E6E6"/>
    </a:custClr>
  </a:custClrLst>
  <a:extLst>
    <a:ext uri="{05A4C25C-085E-4340-85A3-A5531E510DB2}">
      <thm15:themeFamily xmlns:thm15="http://schemas.microsoft.com/office/thememl/2012/main" name="Presentatie46" id="{D7A288C4-2E63-1F40-8FEE-1BD90C88DEA2}" vid="{DC129FCA-0CF9-BD45-9DB2-8FC41F291E1F}"/>
    </a:ext>
  </a:extLst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622408FCAD41A4F8C01BB9B3B22EF96" ma:contentTypeVersion="0" ma:contentTypeDescription="Een nieuw document maken." ma:contentTypeScope="" ma:versionID="bc7c5f866fce40255cf037cba214a977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1978a156f712f99d6452530788f7ffe9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4D72573-0FD7-4B34-B892-E835711B9B1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42FEE79B-81FE-42F7-B2D2-BB2F99E4FE4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05BD466-F8BC-4727-8F98-FD20A19F0BA2}">
  <ds:schemaRefs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18067 RIJK - Sjabloon 16x9 Hemelblauw</Template>
  <TotalTime>31</TotalTime>
  <Words>470</Words>
  <Application>Microsoft Office PowerPoint</Application>
  <PresentationFormat>Breedbeeld</PresentationFormat>
  <Paragraphs>100</Paragraphs>
  <Slides>13</Slides>
  <Notes>3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2</vt:i4>
      </vt:variant>
      <vt:variant>
        <vt:lpstr>Diatitels</vt:lpstr>
      </vt:variant>
      <vt:variant>
        <vt:i4>13</vt:i4>
      </vt:variant>
    </vt:vector>
  </HeadingPairs>
  <TitlesOfParts>
    <vt:vector size="19" baseType="lpstr">
      <vt:lpstr>Arial</vt:lpstr>
      <vt:lpstr>Calibri</vt:lpstr>
      <vt:lpstr>Verdana</vt:lpstr>
      <vt:lpstr>Wingdings</vt:lpstr>
      <vt:lpstr>IenW Nederlands 16:9</vt:lpstr>
      <vt:lpstr>IenW Engels 16:9</vt:lpstr>
      <vt:lpstr>Omzetting RRGS naar REV</vt:lpstr>
      <vt:lpstr>Context</vt:lpstr>
      <vt:lpstr>Context</vt:lpstr>
      <vt:lpstr>Context</vt:lpstr>
      <vt:lpstr>Routestappen omzetting</vt:lpstr>
      <vt:lpstr>Deltalijst</vt:lpstr>
      <vt:lpstr>Routestappen omzetting</vt:lpstr>
      <vt:lpstr>Routestappen omzetting</vt:lpstr>
      <vt:lpstr>Routestappen omzetting</vt:lpstr>
      <vt:lpstr>Routestappen omzetting</vt:lpstr>
      <vt:lpstr>Routestappen omzetting</vt:lpstr>
      <vt:lpstr>En dan?</vt:lpstr>
      <vt:lpstr>Bevoegd Gezag Module</vt:lpstr>
    </vt:vector>
  </TitlesOfParts>
  <Company>Rijksoverheid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Haeren, Lilian</dc:creator>
  <cp:lastModifiedBy>Beterams, Manuel (WVL)</cp:lastModifiedBy>
  <cp:revision>97</cp:revision>
  <dcterms:created xsi:type="dcterms:W3CDTF">2018-09-20T11:41:26Z</dcterms:created>
  <dcterms:modified xsi:type="dcterms:W3CDTF">2021-07-13T10:55:58Z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0x010100A622408FCAD41A4F8C01BB9B3B22EF96</vt:lpwstr>
  </property>
</Properties>
</file>