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>
      <p:cViewPr varScale="1">
        <p:scale>
          <a:sx n="54" d="100"/>
          <a:sy n="54" d="100"/>
        </p:scale>
        <p:origin x="50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74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25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44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10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46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668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011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308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46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4517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91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E4B90-5F3D-4E50-A2ED-FAC59CAA5D3F}" type="datetimeFigureOut">
              <a:rPr lang="nl-NL" smtClean="0"/>
              <a:t>11-10-2021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36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432" y="332656"/>
            <a:ext cx="10550050" cy="625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7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Rijkswaterstaat">
      <a:dk1>
        <a:sysClr val="windowText" lastClr="000000"/>
      </a:dk1>
      <a:lt1>
        <a:sysClr val="window" lastClr="FFFFFF"/>
      </a:lt1>
      <a:dk2>
        <a:srgbClr val="007BC7"/>
      </a:dk2>
      <a:lt2>
        <a:srgbClr val="F9E11E"/>
      </a:lt2>
      <a:accent1>
        <a:srgbClr val="F9E11E"/>
      </a:accent1>
      <a:accent2>
        <a:srgbClr val="007BC7"/>
      </a:accent2>
      <a:accent3>
        <a:srgbClr val="D52B1E"/>
      </a:accent3>
      <a:accent4>
        <a:srgbClr val="8FCAE7"/>
      </a:accent4>
      <a:accent5>
        <a:srgbClr val="39870C"/>
      </a:accent5>
      <a:accent6>
        <a:srgbClr val="FFB612"/>
      </a:accent6>
      <a:hlink>
        <a:srgbClr val="007BC7"/>
      </a:hlink>
      <a:folHlink>
        <a:srgbClr val="A90061"/>
      </a:folHlink>
    </a:clrScheme>
    <a:fontScheme name="Rijkswaterstaa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ijkshuisstijl Geel">
      <a:srgbClr val="F9E11E"/>
    </a:custClr>
    <a:custClr name="Rijkshuisstijl Donkergeel">
      <a:srgbClr val="FFB612"/>
    </a:custClr>
    <a:custClr name="Rijkshuisstijl Oranje">
      <a:srgbClr val="E17000"/>
    </a:custClr>
    <a:custClr name="Rijkshuisstijl Rood">
      <a:srgbClr val="D52B1E"/>
    </a:custClr>
    <a:custClr name="Rijkshuisstijl Robijnrood">
      <a:srgbClr val="CA005D"/>
    </a:custClr>
    <a:custClr name="Rijkshuisstijl Roze">
      <a:srgbClr val="F092CD"/>
    </a:custClr>
    <a:custClr name="Rijkshuisstijl Violet">
      <a:srgbClr val="A90061"/>
    </a:custClr>
    <a:custClr name="Rijkshuisstijl Paars">
      <a:srgbClr val="42145F"/>
    </a:custClr>
    <a:custClr name="Rijkshuisstijl Lichtblauw">
      <a:srgbClr val="8FCAE7"/>
    </a:custClr>
    <a:custClr name="Rijkshuisstijl Hemelblauw">
      <a:srgbClr val="007BC7"/>
    </a:custClr>
    <a:custClr name="Rijkshuisstijl Mintgroen">
      <a:srgbClr val="76D2B6"/>
    </a:custClr>
    <a:custClr name="Rijkshuisstijl Groen">
      <a:srgbClr val="39870C"/>
    </a:custClr>
    <a:custClr name="Rijkshuisstijl Mosgroen">
      <a:srgbClr val="777C00"/>
    </a:custClr>
    <a:custClr name="Rijkshuisstijl Donkergroen">
      <a:srgbClr val="275937"/>
    </a:custClr>
    <a:custClr name="Rijkshuisstijl Donkerbruin">
      <a:srgbClr val="673327"/>
    </a:custClr>
    <a:custClr name="Rijkshuisstijl Bruin">
      <a:srgbClr val="94710A"/>
    </a:custClr>
  </a:custClrLst>
  <a:extLst>
    <a:ext uri="{05A4C25C-085E-4340-85A3-A5531E510DB2}">
      <thm15:themeFamily xmlns:thm15="http://schemas.microsoft.com/office/thememl/2012/main" name="Presentatie3" id="{681A9343-2EB0-45A5-9538-0413F9509372}" vid="{E09780DD-CAD6-46F8-AE3D-50FD0D50B3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Verdana</vt:lpstr>
      <vt:lpstr>Blank</vt:lpstr>
      <vt:lpstr>PowerPoint-presentatie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Visser, Verona (WVL)</dc:creator>
  <cp:lastModifiedBy>Visser, Verona (WVL)</cp:lastModifiedBy>
  <cp:revision>1</cp:revision>
  <dcterms:created xsi:type="dcterms:W3CDTF">2021-10-11T11:50:57Z</dcterms:created>
  <dcterms:modified xsi:type="dcterms:W3CDTF">2021-10-11T11:55:03Z</dcterms:modified>
</cp:coreProperties>
</file>